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9.jpeg" Type="http://schemas.openxmlformats.org/officeDocument/2006/relationships/image"/><Relationship Id="rId5" Target="../media/image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3887187"/>
            <a:ext cx="1886740" cy="1563855"/>
            <a:chOff x="0" y="0"/>
            <a:chExt cx="496919" cy="411880"/>
          </a:xfrm>
        </p:grpSpPr>
        <p:sp>
          <p:nvSpPr>
            <p:cNvPr name="Freeform 3" id="3"/>
            <p:cNvSpPr/>
            <p:nvPr/>
          </p:nvSpPr>
          <p:spPr>
            <a:xfrm flipH="false" flipV="false" rot="0">
              <a:off x="0" y="0"/>
              <a:ext cx="496919" cy="411880"/>
            </a:xfrm>
            <a:custGeom>
              <a:avLst/>
              <a:gdLst/>
              <a:ahLst/>
              <a:cxnLst/>
              <a:rect r="r" b="b" t="t" l="l"/>
              <a:pathLst>
                <a:path h="411880" w="496919">
                  <a:moveTo>
                    <a:pt x="0" y="0"/>
                  </a:moveTo>
                  <a:lnTo>
                    <a:pt x="496919" y="0"/>
                  </a:lnTo>
                  <a:lnTo>
                    <a:pt x="496919" y="411880"/>
                  </a:lnTo>
                  <a:lnTo>
                    <a:pt x="0" y="411880"/>
                  </a:lnTo>
                  <a:close/>
                </a:path>
              </a:pathLst>
            </a:custGeom>
            <a:solidFill>
              <a:srgbClr val="FACE27"/>
            </a:solidFill>
          </p:spPr>
        </p:sp>
        <p:sp>
          <p:nvSpPr>
            <p:cNvPr name="TextBox 4" id="4"/>
            <p:cNvSpPr txBox="true"/>
            <p:nvPr/>
          </p:nvSpPr>
          <p:spPr>
            <a:xfrm>
              <a:off x="0" y="-38100"/>
              <a:ext cx="496919" cy="44998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121960" y="4669115"/>
            <a:ext cx="7462268" cy="6469626"/>
            <a:chOff x="0" y="0"/>
            <a:chExt cx="1965371" cy="1703934"/>
          </a:xfrm>
        </p:grpSpPr>
        <p:sp>
          <p:nvSpPr>
            <p:cNvPr name="Freeform 6" id="6"/>
            <p:cNvSpPr/>
            <p:nvPr/>
          </p:nvSpPr>
          <p:spPr>
            <a:xfrm flipH="false" flipV="false" rot="0">
              <a:off x="0" y="0"/>
              <a:ext cx="1965371" cy="1703935"/>
            </a:xfrm>
            <a:custGeom>
              <a:avLst/>
              <a:gdLst/>
              <a:ahLst/>
              <a:cxnLst/>
              <a:rect r="r" b="b" t="t" l="l"/>
              <a:pathLst>
                <a:path h="1703935" w="1965371">
                  <a:moveTo>
                    <a:pt x="52911" y="0"/>
                  </a:moveTo>
                  <a:lnTo>
                    <a:pt x="1912460" y="0"/>
                  </a:lnTo>
                  <a:cubicBezTo>
                    <a:pt x="1926493" y="0"/>
                    <a:pt x="1939951" y="5575"/>
                    <a:pt x="1949874" y="15497"/>
                  </a:cubicBezTo>
                  <a:cubicBezTo>
                    <a:pt x="1959797" y="25420"/>
                    <a:pt x="1965371" y="38878"/>
                    <a:pt x="1965371" y="52911"/>
                  </a:cubicBezTo>
                  <a:lnTo>
                    <a:pt x="1965371" y="1651023"/>
                  </a:lnTo>
                  <a:cubicBezTo>
                    <a:pt x="1965371" y="1665056"/>
                    <a:pt x="1959797" y="1678514"/>
                    <a:pt x="1949874" y="1688437"/>
                  </a:cubicBezTo>
                  <a:cubicBezTo>
                    <a:pt x="1939951" y="1698360"/>
                    <a:pt x="1926493" y="1703935"/>
                    <a:pt x="1912460" y="1703935"/>
                  </a:cubicBezTo>
                  <a:lnTo>
                    <a:pt x="52911" y="1703935"/>
                  </a:lnTo>
                  <a:cubicBezTo>
                    <a:pt x="38878" y="1703935"/>
                    <a:pt x="25420" y="1698360"/>
                    <a:pt x="15497" y="1688437"/>
                  </a:cubicBezTo>
                  <a:cubicBezTo>
                    <a:pt x="5575" y="1678514"/>
                    <a:pt x="0" y="1665056"/>
                    <a:pt x="0" y="1651023"/>
                  </a:cubicBezTo>
                  <a:lnTo>
                    <a:pt x="0" y="52911"/>
                  </a:lnTo>
                  <a:cubicBezTo>
                    <a:pt x="0" y="38878"/>
                    <a:pt x="5575" y="25420"/>
                    <a:pt x="15497" y="15497"/>
                  </a:cubicBezTo>
                  <a:cubicBezTo>
                    <a:pt x="25420" y="5575"/>
                    <a:pt x="38878" y="0"/>
                    <a:pt x="52911" y="0"/>
                  </a:cubicBezTo>
                  <a:close/>
                </a:path>
              </a:pathLst>
            </a:custGeom>
            <a:solidFill>
              <a:srgbClr val="FACE27"/>
            </a:solidFill>
          </p:spPr>
        </p:sp>
        <p:sp>
          <p:nvSpPr>
            <p:cNvPr name="TextBox 7" id="7"/>
            <p:cNvSpPr txBox="true"/>
            <p:nvPr/>
          </p:nvSpPr>
          <p:spPr>
            <a:xfrm>
              <a:off x="0" y="-38100"/>
              <a:ext cx="1965371" cy="1742034"/>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9144000" y="2642242"/>
            <a:ext cx="7772109" cy="1518328"/>
          </a:xfrm>
          <a:prstGeom prst="rect">
            <a:avLst/>
          </a:prstGeom>
        </p:spPr>
        <p:txBody>
          <a:bodyPr anchor="t" rtlCol="false" tIns="0" lIns="0" bIns="0" rIns="0">
            <a:spAutoFit/>
          </a:bodyPr>
          <a:lstStyle/>
          <a:p>
            <a:pPr algn="just">
              <a:lnSpc>
                <a:spcPts val="5872"/>
              </a:lnSpc>
            </a:pPr>
            <a:r>
              <a:rPr lang="en-US" sz="5106">
                <a:solidFill>
                  <a:srgbClr val="000000"/>
                </a:solidFill>
                <a:latin typeface="Arimo Bold"/>
              </a:rPr>
              <a:t>Nama : Iqbal Febtien</a:t>
            </a:r>
          </a:p>
          <a:p>
            <a:pPr algn="just">
              <a:lnSpc>
                <a:spcPts val="5872"/>
              </a:lnSpc>
            </a:pPr>
            <a:r>
              <a:rPr lang="en-US" sz="5106">
                <a:solidFill>
                  <a:srgbClr val="000000"/>
                </a:solidFill>
                <a:latin typeface="Arimo Bold"/>
              </a:rPr>
              <a:t>Nim : 201011401149</a:t>
            </a:r>
          </a:p>
        </p:txBody>
      </p:sp>
      <p:sp>
        <p:nvSpPr>
          <p:cNvPr name="TextBox 9" id="9"/>
          <p:cNvSpPr txBox="true"/>
          <p:nvPr/>
        </p:nvSpPr>
        <p:spPr>
          <a:xfrm rot="0">
            <a:off x="6066946" y="4660580"/>
            <a:ext cx="11669512" cy="702176"/>
          </a:xfrm>
          <a:prstGeom prst="rect">
            <a:avLst/>
          </a:prstGeom>
        </p:spPr>
        <p:txBody>
          <a:bodyPr anchor="t" rtlCol="false" tIns="0" lIns="0" bIns="0" rIns="0">
            <a:spAutoFit/>
          </a:bodyPr>
          <a:lstStyle/>
          <a:p>
            <a:pPr algn="r">
              <a:lnSpc>
                <a:spcPts val="5662"/>
              </a:lnSpc>
              <a:spcBef>
                <a:spcPct val="0"/>
              </a:spcBef>
            </a:pPr>
            <a:r>
              <a:rPr lang="en-US" sz="4044">
                <a:solidFill>
                  <a:srgbClr val="000000"/>
                </a:solidFill>
                <a:latin typeface="Arimo Bold"/>
              </a:rPr>
              <a:t>UTS : Testing &amp; QA perangkat lunak</a:t>
            </a:r>
          </a:p>
        </p:txBody>
      </p:sp>
      <p:sp>
        <p:nvSpPr>
          <p:cNvPr name="Freeform 10" id="10"/>
          <p:cNvSpPr/>
          <p:nvPr/>
        </p:nvSpPr>
        <p:spPr>
          <a:xfrm flipH="false" flipV="false" rot="0">
            <a:off x="-553931" y="-274079"/>
            <a:ext cx="9139750" cy="11689712"/>
          </a:xfrm>
          <a:custGeom>
            <a:avLst/>
            <a:gdLst/>
            <a:ahLst/>
            <a:cxnLst/>
            <a:rect r="r" b="b" t="t" l="l"/>
            <a:pathLst>
              <a:path h="11689712" w="9139750">
                <a:moveTo>
                  <a:pt x="0" y="0"/>
                </a:moveTo>
                <a:lnTo>
                  <a:pt x="9139750" y="0"/>
                </a:lnTo>
                <a:lnTo>
                  <a:pt x="9139750" y="11689712"/>
                </a:lnTo>
                <a:lnTo>
                  <a:pt x="0" y="11689712"/>
                </a:lnTo>
                <a:lnTo>
                  <a:pt x="0" y="0"/>
                </a:lnTo>
                <a:close/>
              </a:path>
            </a:pathLst>
          </a:custGeom>
          <a:blipFill>
            <a:blip r:embed="rId2"/>
            <a:stretch>
              <a:fillRect l="-18938" t="-5202" r="-83017" b="0"/>
            </a:stretch>
          </a:blipFill>
        </p:spPr>
      </p:sp>
      <p:grpSp>
        <p:nvGrpSpPr>
          <p:cNvPr name="Group 11" id="11"/>
          <p:cNvGrpSpPr/>
          <p:nvPr/>
        </p:nvGrpSpPr>
        <p:grpSpPr>
          <a:xfrm rot="0">
            <a:off x="14479837" y="-2626056"/>
            <a:ext cx="6513243" cy="651324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ACE27"/>
            </a:solidFill>
          </p:spPr>
        </p:sp>
        <p:sp>
          <p:nvSpPr>
            <p:cNvPr name="TextBox 13" id="13"/>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4663382" y="-2465613"/>
            <a:ext cx="11041662" cy="8229600"/>
          </a:xfrm>
          <a:custGeom>
            <a:avLst/>
            <a:gdLst/>
            <a:ahLst/>
            <a:cxnLst/>
            <a:rect r="r" b="b" t="t" l="l"/>
            <a:pathLst>
              <a:path h="8229600" w="11041662">
                <a:moveTo>
                  <a:pt x="0" y="0"/>
                </a:moveTo>
                <a:lnTo>
                  <a:pt x="11041662" y="0"/>
                </a:lnTo>
                <a:lnTo>
                  <a:pt x="11041662" y="8229600"/>
                </a:lnTo>
                <a:lnTo>
                  <a:pt x="0" y="8229600"/>
                </a:lnTo>
                <a:lnTo>
                  <a:pt x="0" y="0"/>
                </a:lnTo>
                <a:close/>
              </a:path>
            </a:pathLst>
          </a:custGeom>
          <a:blipFill>
            <a:blip r:embed="rId3"/>
            <a:stretch>
              <a:fillRect l="0" t="-1571" r="0" b="-1571"/>
            </a:stretch>
          </a:blipFill>
        </p:spPr>
      </p:sp>
      <p:grpSp>
        <p:nvGrpSpPr>
          <p:cNvPr name="Group 15" id="15"/>
          <p:cNvGrpSpPr/>
          <p:nvPr/>
        </p:nvGrpSpPr>
        <p:grpSpPr>
          <a:xfrm rot="0">
            <a:off x="9964079" y="8743950"/>
            <a:ext cx="5778030" cy="3086100"/>
            <a:chOff x="0" y="0"/>
            <a:chExt cx="1521786" cy="812800"/>
          </a:xfrm>
        </p:grpSpPr>
        <p:sp>
          <p:nvSpPr>
            <p:cNvPr name="Freeform 16" id="16"/>
            <p:cNvSpPr/>
            <p:nvPr/>
          </p:nvSpPr>
          <p:spPr>
            <a:xfrm flipH="false" flipV="false" rot="0">
              <a:off x="0" y="0"/>
              <a:ext cx="1521786" cy="812800"/>
            </a:xfrm>
            <a:custGeom>
              <a:avLst/>
              <a:gdLst/>
              <a:ahLst/>
              <a:cxnLst/>
              <a:rect r="r" b="b" t="t" l="l"/>
              <a:pathLst>
                <a:path h="812800" w="1521786">
                  <a:moveTo>
                    <a:pt x="760893" y="0"/>
                  </a:moveTo>
                  <a:cubicBezTo>
                    <a:pt x="340663" y="0"/>
                    <a:pt x="0" y="181951"/>
                    <a:pt x="0" y="406400"/>
                  </a:cubicBezTo>
                  <a:cubicBezTo>
                    <a:pt x="0" y="630849"/>
                    <a:pt x="340663" y="812800"/>
                    <a:pt x="760893" y="812800"/>
                  </a:cubicBezTo>
                  <a:cubicBezTo>
                    <a:pt x="1181122" y="812800"/>
                    <a:pt x="1521786" y="630849"/>
                    <a:pt x="1521786" y="406400"/>
                  </a:cubicBezTo>
                  <a:cubicBezTo>
                    <a:pt x="1521786" y="181951"/>
                    <a:pt x="1181122" y="0"/>
                    <a:pt x="760893" y="0"/>
                  </a:cubicBezTo>
                  <a:close/>
                </a:path>
              </a:pathLst>
            </a:custGeom>
            <a:solidFill>
              <a:srgbClr val="1B71FA"/>
            </a:solidFill>
          </p:spPr>
        </p:sp>
        <p:sp>
          <p:nvSpPr>
            <p:cNvPr name="TextBox 17" id="17"/>
            <p:cNvSpPr txBox="true"/>
            <p:nvPr/>
          </p:nvSpPr>
          <p:spPr>
            <a:xfrm>
              <a:off x="142667" y="19050"/>
              <a:ext cx="1236451" cy="717550"/>
            </a:xfrm>
            <a:prstGeom prst="rect">
              <a:avLst/>
            </a:prstGeom>
          </p:spPr>
          <p:txBody>
            <a:bodyPr anchor="ctr" rtlCol="false" tIns="50800" lIns="50800" bIns="50800" rIns="50800"/>
            <a:lstStyle/>
            <a:p>
              <a:pPr algn="ctr">
                <a:lnSpc>
                  <a:spcPts val="489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91587" y="-546666"/>
            <a:ext cx="22341214" cy="1899299"/>
            <a:chOff x="0" y="0"/>
            <a:chExt cx="7060477" cy="600234"/>
          </a:xfrm>
        </p:grpSpPr>
        <p:sp>
          <p:nvSpPr>
            <p:cNvPr name="Freeform 3" id="3"/>
            <p:cNvSpPr/>
            <p:nvPr/>
          </p:nvSpPr>
          <p:spPr>
            <a:xfrm flipH="false" flipV="false" rot="0">
              <a:off x="0" y="0"/>
              <a:ext cx="7060478" cy="600234"/>
            </a:xfrm>
            <a:custGeom>
              <a:avLst/>
              <a:gdLst/>
              <a:ahLst/>
              <a:cxnLst/>
              <a:rect r="r" b="b" t="t" l="l"/>
              <a:pathLst>
                <a:path h="600234" w="7060478">
                  <a:moveTo>
                    <a:pt x="17673" y="0"/>
                  </a:moveTo>
                  <a:lnTo>
                    <a:pt x="7042804" y="0"/>
                  </a:lnTo>
                  <a:cubicBezTo>
                    <a:pt x="7052565" y="0"/>
                    <a:pt x="7060478" y="7913"/>
                    <a:pt x="7060478" y="17673"/>
                  </a:cubicBezTo>
                  <a:lnTo>
                    <a:pt x="7060478" y="582561"/>
                  </a:lnTo>
                  <a:cubicBezTo>
                    <a:pt x="7060478" y="587248"/>
                    <a:pt x="7058616" y="591743"/>
                    <a:pt x="7055301" y="595058"/>
                  </a:cubicBezTo>
                  <a:cubicBezTo>
                    <a:pt x="7051987" y="598372"/>
                    <a:pt x="7047492" y="600234"/>
                    <a:pt x="7042804" y="600234"/>
                  </a:cubicBezTo>
                  <a:lnTo>
                    <a:pt x="17673" y="600234"/>
                  </a:lnTo>
                  <a:cubicBezTo>
                    <a:pt x="12986" y="600234"/>
                    <a:pt x="8491" y="598372"/>
                    <a:pt x="5176" y="595058"/>
                  </a:cubicBezTo>
                  <a:cubicBezTo>
                    <a:pt x="1862" y="591743"/>
                    <a:pt x="0" y="587248"/>
                    <a:pt x="0" y="582561"/>
                  </a:cubicBezTo>
                  <a:lnTo>
                    <a:pt x="0" y="17673"/>
                  </a:lnTo>
                  <a:cubicBezTo>
                    <a:pt x="0" y="12986"/>
                    <a:pt x="1862" y="8491"/>
                    <a:pt x="5176" y="5176"/>
                  </a:cubicBezTo>
                  <a:cubicBezTo>
                    <a:pt x="8491" y="1862"/>
                    <a:pt x="12986" y="0"/>
                    <a:pt x="17673" y="0"/>
                  </a:cubicBezTo>
                  <a:close/>
                </a:path>
              </a:pathLst>
            </a:custGeom>
            <a:solidFill>
              <a:srgbClr val="FACE27"/>
            </a:solidFill>
          </p:spPr>
        </p:sp>
        <p:sp>
          <p:nvSpPr>
            <p:cNvPr name="TextBox 4" id="4"/>
            <p:cNvSpPr txBox="true"/>
            <p:nvPr/>
          </p:nvSpPr>
          <p:spPr>
            <a:xfrm>
              <a:off x="0" y="-38100"/>
              <a:ext cx="7060477" cy="63833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966283" y="1032484"/>
            <a:ext cx="14506707" cy="554573"/>
          </a:xfrm>
          <a:prstGeom prst="rect">
            <a:avLst/>
          </a:prstGeom>
        </p:spPr>
        <p:txBody>
          <a:bodyPr anchor="t" rtlCol="false" tIns="0" lIns="0" bIns="0" rIns="0">
            <a:spAutoFit/>
          </a:bodyPr>
          <a:lstStyle/>
          <a:p>
            <a:pPr algn="ctr">
              <a:lnSpc>
                <a:spcPts val="4319"/>
              </a:lnSpc>
              <a:spcBef>
                <a:spcPct val="0"/>
              </a:spcBef>
            </a:pPr>
            <a:r>
              <a:rPr lang="en-US" sz="3085">
                <a:solidFill>
                  <a:srgbClr val="000000"/>
                </a:solidFill>
                <a:latin typeface="Arimo Bold"/>
              </a:rPr>
              <a:t>Contoh Konfigurasi CI/CD dalam Python</a:t>
            </a:r>
          </a:p>
        </p:txBody>
      </p:sp>
      <p:sp>
        <p:nvSpPr>
          <p:cNvPr name="TextBox 6" id="6"/>
          <p:cNvSpPr txBox="true"/>
          <p:nvPr/>
        </p:nvSpPr>
        <p:spPr>
          <a:xfrm rot="0">
            <a:off x="467027" y="1295483"/>
            <a:ext cx="13243640" cy="8139453"/>
          </a:xfrm>
          <a:prstGeom prst="rect">
            <a:avLst/>
          </a:prstGeom>
        </p:spPr>
        <p:txBody>
          <a:bodyPr anchor="t" rtlCol="false" tIns="0" lIns="0" bIns="0" rIns="0">
            <a:spAutoFit/>
          </a:bodyPr>
          <a:lstStyle/>
          <a:p>
            <a:pPr>
              <a:lnSpc>
                <a:spcPts val="3393"/>
              </a:lnSpc>
            </a:pPr>
          </a:p>
          <a:p>
            <a:pPr>
              <a:lnSpc>
                <a:spcPts val="3393"/>
              </a:lnSpc>
            </a:pPr>
            <a:r>
              <a:rPr lang="en-US" sz="2424">
                <a:solidFill>
                  <a:srgbClr val="000000"/>
                </a:solidFill>
                <a:latin typeface="Arimo Bold Italics"/>
              </a:rPr>
              <a:t>Berikut adalah contoh konfigurasi CI/CD menggunakan Travis CI pada project Python:</a:t>
            </a:r>
          </a:p>
          <a:p>
            <a:pPr>
              <a:lnSpc>
                <a:spcPts val="3393"/>
              </a:lnSpc>
            </a:pPr>
            <a:r>
              <a:rPr lang="en-US" sz="2424">
                <a:solidFill>
                  <a:srgbClr val="000000"/>
                </a:solidFill>
                <a:latin typeface="Arimo Bold Italics"/>
              </a:rPr>
              <a:t>language: python</a:t>
            </a:r>
          </a:p>
          <a:p>
            <a:pPr>
              <a:lnSpc>
                <a:spcPts val="3393"/>
              </a:lnSpc>
            </a:pPr>
            <a:r>
              <a:rPr lang="en-US" sz="2424">
                <a:solidFill>
                  <a:srgbClr val="000000"/>
                </a:solidFill>
                <a:latin typeface="Arimo Bold Italics"/>
              </a:rPr>
              <a:t>python:</a:t>
            </a:r>
          </a:p>
          <a:p>
            <a:pPr>
              <a:lnSpc>
                <a:spcPts val="3393"/>
              </a:lnSpc>
            </a:pPr>
            <a:r>
              <a:rPr lang="en-US" sz="2424">
                <a:solidFill>
                  <a:srgbClr val="000000"/>
                </a:solidFill>
                <a:latin typeface="Arimo Bold Italics"/>
              </a:rPr>
              <a:t>  - "3.6"</a:t>
            </a:r>
          </a:p>
          <a:p>
            <a:pPr>
              <a:lnSpc>
                <a:spcPts val="3393"/>
              </a:lnSpc>
            </a:pPr>
            <a:r>
              <a:rPr lang="en-US" sz="2424">
                <a:solidFill>
                  <a:srgbClr val="000000"/>
                </a:solidFill>
                <a:latin typeface="Arimo Bold Italics"/>
              </a:rPr>
              <a:t>install:</a:t>
            </a:r>
          </a:p>
          <a:p>
            <a:pPr>
              <a:lnSpc>
                <a:spcPts val="3393"/>
              </a:lnSpc>
            </a:pPr>
            <a:r>
              <a:rPr lang="en-US" sz="2424">
                <a:solidFill>
                  <a:srgbClr val="000000"/>
                </a:solidFill>
                <a:latin typeface="Arimo Bold Italics"/>
              </a:rPr>
              <a:t>  - pip install -r requirements.txt</a:t>
            </a:r>
          </a:p>
          <a:p>
            <a:pPr>
              <a:lnSpc>
                <a:spcPts val="3393"/>
              </a:lnSpc>
            </a:pPr>
            <a:r>
              <a:rPr lang="en-US" sz="2424">
                <a:solidFill>
                  <a:srgbClr val="000000"/>
                </a:solidFill>
                <a:latin typeface="Arimo Bold Italics"/>
              </a:rPr>
              <a:t>script:</a:t>
            </a:r>
          </a:p>
          <a:p>
            <a:pPr>
              <a:lnSpc>
                <a:spcPts val="3393"/>
              </a:lnSpc>
            </a:pPr>
            <a:r>
              <a:rPr lang="en-US" sz="2424">
                <a:solidFill>
                  <a:srgbClr val="000000"/>
                </a:solidFill>
                <a:latin typeface="Arimo Bold Italics"/>
              </a:rPr>
              <a:t>  - pytest</a:t>
            </a:r>
          </a:p>
          <a:p>
            <a:pPr>
              <a:lnSpc>
                <a:spcPts val="3393"/>
              </a:lnSpc>
            </a:pPr>
            <a:r>
              <a:rPr lang="en-US" sz="2424">
                <a:solidFill>
                  <a:srgbClr val="000000"/>
                </a:solidFill>
                <a:latin typeface="Arimo Bold Italics"/>
              </a:rPr>
              <a:t>  - coverage report</a:t>
            </a:r>
          </a:p>
          <a:p>
            <a:pPr>
              <a:lnSpc>
                <a:spcPts val="3393"/>
              </a:lnSpc>
            </a:pPr>
            <a:r>
              <a:rPr lang="en-US" sz="2424">
                <a:solidFill>
                  <a:srgbClr val="000000"/>
                </a:solidFill>
                <a:latin typeface="Arimo Bold Italics"/>
              </a:rPr>
              <a:t>  - codecov</a:t>
            </a:r>
          </a:p>
          <a:p>
            <a:pPr>
              <a:lnSpc>
                <a:spcPts val="3393"/>
              </a:lnSpc>
            </a:pPr>
            <a:r>
              <a:rPr lang="en-US" sz="2424">
                <a:solidFill>
                  <a:srgbClr val="000000"/>
                </a:solidFill>
                <a:latin typeface="Arimo Bold Italics"/>
              </a:rPr>
              <a:t>deploy:</a:t>
            </a:r>
          </a:p>
          <a:p>
            <a:pPr>
              <a:lnSpc>
                <a:spcPts val="3393"/>
              </a:lnSpc>
            </a:pPr>
            <a:r>
              <a:rPr lang="en-US" sz="2424">
                <a:solidFill>
                  <a:srgbClr val="000000"/>
                </a:solidFill>
                <a:latin typeface="Arimo Bold Italics"/>
              </a:rPr>
              <a:t>  provider: heroku</a:t>
            </a:r>
          </a:p>
          <a:p>
            <a:pPr>
              <a:lnSpc>
                <a:spcPts val="3393"/>
              </a:lnSpc>
            </a:pPr>
            <a:r>
              <a:rPr lang="en-US" sz="2424">
                <a:solidFill>
                  <a:srgbClr val="000000"/>
                </a:solidFill>
                <a:latin typeface="Arimo Bold Italics"/>
              </a:rPr>
              <a:t>  api_key: $HEROKU_API_KEY</a:t>
            </a:r>
          </a:p>
          <a:p>
            <a:pPr>
              <a:lnSpc>
                <a:spcPts val="3393"/>
              </a:lnSpc>
            </a:pPr>
            <a:r>
              <a:rPr lang="en-US" sz="2424">
                <a:solidFill>
                  <a:srgbClr val="000000"/>
                </a:solidFill>
                <a:latin typeface="Arimo Bold Italics"/>
              </a:rPr>
              <a:t>  app: my-python-app</a:t>
            </a:r>
          </a:p>
          <a:p>
            <a:pPr>
              <a:lnSpc>
                <a:spcPts val="3393"/>
              </a:lnSpc>
            </a:pPr>
            <a:r>
              <a:rPr lang="en-US" sz="2424">
                <a:solidFill>
                  <a:srgbClr val="000000"/>
                </a:solidFill>
                <a:latin typeface="Arimo Bold Italics"/>
              </a:rPr>
              <a:t>  on:</a:t>
            </a:r>
          </a:p>
          <a:p>
            <a:pPr>
              <a:lnSpc>
                <a:spcPts val="3393"/>
              </a:lnSpc>
            </a:pPr>
            <a:r>
              <a:rPr lang="en-US" sz="2424">
                <a:solidFill>
                  <a:srgbClr val="000000"/>
                </a:solidFill>
                <a:latin typeface="Arimo Bold Italics"/>
              </a:rPr>
              <a:t>    branch: master</a:t>
            </a:r>
          </a:p>
          <a:p>
            <a:pPr>
              <a:lnSpc>
                <a:spcPts val="3393"/>
              </a:lnSpc>
            </a:pPr>
          </a:p>
          <a:p>
            <a:pPr>
              <a:lnSpc>
                <a:spcPts val="3393"/>
              </a:lnSpc>
              <a:spcBef>
                <a:spcPct val="0"/>
              </a:spcBef>
            </a:pPr>
          </a:p>
        </p:txBody>
      </p:sp>
      <p:sp>
        <p:nvSpPr>
          <p:cNvPr name="Freeform 7" id="7"/>
          <p:cNvSpPr/>
          <p:nvPr/>
        </p:nvSpPr>
        <p:spPr>
          <a:xfrm flipH="false" flipV="false" rot="0">
            <a:off x="10579020" y="-2187193"/>
            <a:ext cx="11041662" cy="8229600"/>
          </a:xfrm>
          <a:custGeom>
            <a:avLst/>
            <a:gdLst/>
            <a:ahLst/>
            <a:cxnLst/>
            <a:rect r="r" b="b" t="t" l="l"/>
            <a:pathLst>
              <a:path h="8229600" w="11041662">
                <a:moveTo>
                  <a:pt x="0" y="0"/>
                </a:moveTo>
                <a:lnTo>
                  <a:pt x="11041662" y="0"/>
                </a:lnTo>
                <a:lnTo>
                  <a:pt x="11041662" y="8229600"/>
                </a:lnTo>
                <a:lnTo>
                  <a:pt x="0" y="8229600"/>
                </a:lnTo>
                <a:lnTo>
                  <a:pt x="0" y="0"/>
                </a:lnTo>
                <a:close/>
              </a:path>
            </a:pathLst>
          </a:custGeom>
          <a:blipFill>
            <a:blip r:embed="rId2"/>
            <a:stretch>
              <a:fillRect l="0" t="-1571" r="0" b="-1571"/>
            </a:stretch>
          </a:blipFill>
        </p:spPr>
      </p:sp>
      <p:grpSp>
        <p:nvGrpSpPr>
          <p:cNvPr name="Group 8" id="8"/>
          <p:cNvGrpSpPr/>
          <p:nvPr/>
        </p:nvGrpSpPr>
        <p:grpSpPr>
          <a:xfrm rot="0">
            <a:off x="-1281712" y="8600167"/>
            <a:ext cx="6513243" cy="651324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ACE27"/>
            </a:solidFill>
          </p:spPr>
        </p:sp>
        <p:sp>
          <p:nvSpPr>
            <p:cNvPr name="TextBox 10" id="10"/>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284055" y="7030378"/>
            <a:ext cx="6513243" cy="651324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ACE27"/>
            </a:solidFill>
          </p:spPr>
        </p:sp>
        <p:sp>
          <p:nvSpPr>
            <p:cNvPr name="TextBox 13" id="13"/>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467027" y="8766571"/>
            <a:ext cx="3793097" cy="4114800"/>
          </a:xfrm>
          <a:custGeom>
            <a:avLst/>
            <a:gdLst/>
            <a:ahLst/>
            <a:cxnLst/>
            <a:rect r="r" b="b" t="t" l="l"/>
            <a:pathLst>
              <a:path h="4114800" w="3793097">
                <a:moveTo>
                  <a:pt x="0" y="0"/>
                </a:moveTo>
                <a:lnTo>
                  <a:pt x="3793098" y="0"/>
                </a:lnTo>
                <a:lnTo>
                  <a:pt x="379309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5231531" y="5143500"/>
            <a:ext cx="7413150" cy="6013918"/>
          </a:xfrm>
          <a:custGeom>
            <a:avLst/>
            <a:gdLst/>
            <a:ahLst/>
            <a:cxnLst/>
            <a:rect r="r" b="b" t="t" l="l"/>
            <a:pathLst>
              <a:path h="6013918" w="7413150">
                <a:moveTo>
                  <a:pt x="0" y="0"/>
                </a:moveTo>
                <a:lnTo>
                  <a:pt x="7413150" y="0"/>
                </a:lnTo>
                <a:lnTo>
                  <a:pt x="7413150" y="6013918"/>
                </a:lnTo>
                <a:lnTo>
                  <a:pt x="0" y="60139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5913" y="235542"/>
            <a:ext cx="12889761" cy="11113331"/>
            <a:chOff x="0" y="0"/>
            <a:chExt cx="4073542" cy="3512138"/>
          </a:xfrm>
        </p:grpSpPr>
        <p:sp>
          <p:nvSpPr>
            <p:cNvPr name="Freeform 3" id="3"/>
            <p:cNvSpPr/>
            <p:nvPr/>
          </p:nvSpPr>
          <p:spPr>
            <a:xfrm flipH="false" flipV="false" rot="0">
              <a:off x="0" y="0"/>
              <a:ext cx="4073542" cy="3512138"/>
            </a:xfrm>
            <a:custGeom>
              <a:avLst/>
              <a:gdLst/>
              <a:ahLst/>
              <a:cxnLst/>
              <a:rect r="r" b="b" t="t" l="l"/>
              <a:pathLst>
                <a:path h="3512138" w="4073542">
                  <a:moveTo>
                    <a:pt x="30632" y="0"/>
                  </a:moveTo>
                  <a:lnTo>
                    <a:pt x="4042910" y="0"/>
                  </a:lnTo>
                  <a:cubicBezTo>
                    <a:pt x="4051034" y="0"/>
                    <a:pt x="4058825" y="3227"/>
                    <a:pt x="4064570" y="8972"/>
                  </a:cubicBezTo>
                  <a:cubicBezTo>
                    <a:pt x="4070314" y="14716"/>
                    <a:pt x="4073542" y="22508"/>
                    <a:pt x="4073542" y="30632"/>
                  </a:cubicBezTo>
                  <a:lnTo>
                    <a:pt x="4073542" y="3481506"/>
                  </a:lnTo>
                  <a:cubicBezTo>
                    <a:pt x="4073542" y="3489630"/>
                    <a:pt x="4070314" y="3497421"/>
                    <a:pt x="4064570" y="3503166"/>
                  </a:cubicBezTo>
                  <a:cubicBezTo>
                    <a:pt x="4058825" y="3508911"/>
                    <a:pt x="4051034" y="3512138"/>
                    <a:pt x="4042910" y="3512138"/>
                  </a:cubicBezTo>
                  <a:lnTo>
                    <a:pt x="30632" y="3512138"/>
                  </a:lnTo>
                  <a:cubicBezTo>
                    <a:pt x="22508" y="3512138"/>
                    <a:pt x="14716" y="3508911"/>
                    <a:pt x="8972" y="3503166"/>
                  </a:cubicBezTo>
                  <a:cubicBezTo>
                    <a:pt x="3227" y="3497421"/>
                    <a:pt x="0" y="3489630"/>
                    <a:pt x="0" y="3481506"/>
                  </a:cubicBezTo>
                  <a:lnTo>
                    <a:pt x="0" y="30632"/>
                  </a:lnTo>
                  <a:cubicBezTo>
                    <a:pt x="0" y="22508"/>
                    <a:pt x="3227" y="14716"/>
                    <a:pt x="8972" y="8972"/>
                  </a:cubicBezTo>
                  <a:cubicBezTo>
                    <a:pt x="14716" y="3227"/>
                    <a:pt x="22508" y="0"/>
                    <a:pt x="30632" y="0"/>
                  </a:cubicBezTo>
                  <a:close/>
                </a:path>
              </a:pathLst>
            </a:custGeom>
            <a:solidFill>
              <a:srgbClr val="FACE27"/>
            </a:solidFill>
          </p:spPr>
        </p:sp>
        <p:sp>
          <p:nvSpPr>
            <p:cNvPr name="TextBox 4" id="4"/>
            <p:cNvSpPr txBox="true"/>
            <p:nvPr/>
          </p:nvSpPr>
          <p:spPr>
            <a:xfrm>
              <a:off x="0" y="-38100"/>
              <a:ext cx="4073542" cy="355023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689237" y="1269530"/>
            <a:ext cx="8957652" cy="8447500"/>
            <a:chOff x="0" y="0"/>
            <a:chExt cx="2830880" cy="2669657"/>
          </a:xfrm>
        </p:grpSpPr>
        <p:sp>
          <p:nvSpPr>
            <p:cNvPr name="Freeform 6" id="6"/>
            <p:cNvSpPr/>
            <p:nvPr/>
          </p:nvSpPr>
          <p:spPr>
            <a:xfrm flipH="false" flipV="false" rot="0">
              <a:off x="0" y="0"/>
              <a:ext cx="2830880" cy="2669657"/>
            </a:xfrm>
            <a:custGeom>
              <a:avLst/>
              <a:gdLst/>
              <a:ahLst/>
              <a:cxnLst/>
              <a:rect r="r" b="b" t="t" l="l"/>
              <a:pathLst>
                <a:path h="2669657" w="2830880">
                  <a:moveTo>
                    <a:pt x="44078" y="0"/>
                  </a:moveTo>
                  <a:lnTo>
                    <a:pt x="2786802" y="0"/>
                  </a:lnTo>
                  <a:cubicBezTo>
                    <a:pt x="2798492" y="0"/>
                    <a:pt x="2809704" y="4644"/>
                    <a:pt x="2817970" y="12910"/>
                  </a:cubicBezTo>
                  <a:cubicBezTo>
                    <a:pt x="2826236" y="21177"/>
                    <a:pt x="2830880" y="32388"/>
                    <a:pt x="2830880" y="44078"/>
                  </a:cubicBezTo>
                  <a:lnTo>
                    <a:pt x="2830880" y="2625579"/>
                  </a:lnTo>
                  <a:cubicBezTo>
                    <a:pt x="2830880" y="2637269"/>
                    <a:pt x="2826236" y="2648481"/>
                    <a:pt x="2817970" y="2656747"/>
                  </a:cubicBezTo>
                  <a:cubicBezTo>
                    <a:pt x="2809704" y="2665013"/>
                    <a:pt x="2798492" y="2669657"/>
                    <a:pt x="2786802" y="2669657"/>
                  </a:cubicBezTo>
                  <a:lnTo>
                    <a:pt x="44078" y="2669657"/>
                  </a:lnTo>
                  <a:cubicBezTo>
                    <a:pt x="32388" y="2669657"/>
                    <a:pt x="21177" y="2665013"/>
                    <a:pt x="12910" y="2656747"/>
                  </a:cubicBezTo>
                  <a:cubicBezTo>
                    <a:pt x="4644" y="2648481"/>
                    <a:pt x="0" y="2637269"/>
                    <a:pt x="0" y="2625579"/>
                  </a:cubicBezTo>
                  <a:lnTo>
                    <a:pt x="0" y="44078"/>
                  </a:lnTo>
                  <a:cubicBezTo>
                    <a:pt x="0" y="32388"/>
                    <a:pt x="4644" y="21177"/>
                    <a:pt x="12910" y="12910"/>
                  </a:cubicBezTo>
                  <a:cubicBezTo>
                    <a:pt x="21177" y="4644"/>
                    <a:pt x="32388" y="0"/>
                    <a:pt x="44078" y="0"/>
                  </a:cubicBezTo>
                  <a:close/>
                </a:path>
              </a:pathLst>
            </a:custGeom>
            <a:solidFill>
              <a:srgbClr val="FACE27"/>
            </a:solidFill>
          </p:spPr>
        </p:sp>
        <p:sp>
          <p:nvSpPr>
            <p:cNvPr name="TextBox 7" id="7"/>
            <p:cNvSpPr txBox="true"/>
            <p:nvPr/>
          </p:nvSpPr>
          <p:spPr>
            <a:xfrm>
              <a:off x="0" y="-38100"/>
              <a:ext cx="2830880" cy="270775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7319296" y="741640"/>
            <a:ext cx="6289050" cy="9609459"/>
          </a:xfrm>
          <a:prstGeom prst="rect">
            <a:avLst/>
          </a:prstGeom>
        </p:spPr>
        <p:txBody>
          <a:bodyPr anchor="t" rtlCol="false" tIns="0" lIns="0" bIns="0" rIns="0">
            <a:spAutoFit/>
          </a:bodyPr>
          <a:lstStyle/>
          <a:p>
            <a:pPr>
              <a:lnSpc>
                <a:spcPts val="3219"/>
              </a:lnSpc>
            </a:pPr>
            <a:r>
              <a:rPr lang="en-US" sz="2299">
                <a:solidFill>
                  <a:srgbClr val="000000"/>
                </a:solidFill>
                <a:latin typeface="Arimo Bold"/>
              </a:rPr>
              <a:t>Langkah-langkah Konfigurasi CI/CD</a:t>
            </a:r>
          </a:p>
          <a:p>
            <a:pPr>
              <a:lnSpc>
                <a:spcPts val="3219"/>
              </a:lnSpc>
            </a:pPr>
            <a:r>
              <a:rPr lang="en-US" sz="2299">
                <a:solidFill>
                  <a:srgbClr val="000000"/>
                </a:solidFill>
                <a:latin typeface="Arimo Bold"/>
              </a:rPr>
              <a:t>1. Pilih platform CI/CD yang sesuai dengan kebutuhan Anda, seperti Jenkins atau CircleCI.</a:t>
            </a:r>
          </a:p>
          <a:p>
            <a:pPr>
              <a:lnSpc>
                <a:spcPts val="3219"/>
              </a:lnSpc>
            </a:pPr>
            <a:r>
              <a:rPr lang="en-US" sz="2299">
                <a:solidFill>
                  <a:srgbClr val="000000"/>
                </a:solidFill>
                <a:latin typeface="Arimo Bold"/>
              </a:rPr>
              <a:t>2. Buat file konfigurasi CI/CD, seperti .yaml atau .yml, dan tambahkan langkah-langkah yang diperlukan untuk membangun, menguji, dan menerapkan kode. Pastikan untuk menyertakan alat pengujian unit, seperti PyTest atau unittest, dan alat pengujian whitebox, seperti coverage atau pylint.</a:t>
            </a:r>
          </a:p>
          <a:p>
            <a:pPr>
              <a:lnSpc>
                <a:spcPts val="3219"/>
              </a:lnSpc>
            </a:pPr>
            <a:r>
              <a:rPr lang="en-US" sz="2299">
                <a:solidFill>
                  <a:srgbClr val="000000"/>
                </a:solidFill>
                <a:latin typeface="Arimo Bold"/>
              </a:rPr>
              <a:t>3. Konfigurasikan alat CI/CD Anda untuk mengeksekusi file konfigurasi setiap kali ada perubahan pada kode. Pastikan untuk menambahkan pemicu untuk memicu proses CI/CD, seperti push ke branch tertentu di repositori git.</a:t>
            </a:r>
          </a:p>
          <a:p>
            <a:pPr>
              <a:lnSpc>
                <a:spcPts val="3219"/>
              </a:lnSpc>
            </a:pPr>
            <a:r>
              <a:rPr lang="en-US" sz="2299">
                <a:solidFill>
                  <a:srgbClr val="000000"/>
                </a:solidFill>
                <a:latin typeface="Arimo Bold"/>
              </a:rPr>
              <a:t>4. Monitor proses CI/CD Anda secara teratur untuk memastikan bahwa semua langkah berjalan dengan baik dan tidak ada kesalahan atau kegagalan dalam proses pengujian atau penerapan kode.</a:t>
            </a:r>
          </a:p>
          <a:p>
            <a:pPr>
              <a:lnSpc>
                <a:spcPts val="3219"/>
              </a:lnSpc>
              <a:spcBef>
                <a:spcPct val="0"/>
              </a:spcBef>
            </a:pPr>
          </a:p>
        </p:txBody>
      </p:sp>
      <p:grpSp>
        <p:nvGrpSpPr>
          <p:cNvPr name="Group 9" id="9"/>
          <p:cNvGrpSpPr/>
          <p:nvPr/>
        </p:nvGrpSpPr>
        <p:grpSpPr>
          <a:xfrm rot="0">
            <a:off x="-64484" y="-142631"/>
            <a:ext cx="984613" cy="1171331"/>
            <a:chOff x="0" y="0"/>
            <a:chExt cx="311167" cy="370175"/>
          </a:xfrm>
        </p:grpSpPr>
        <p:sp>
          <p:nvSpPr>
            <p:cNvPr name="Freeform 10" id="10"/>
            <p:cNvSpPr/>
            <p:nvPr/>
          </p:nvSpPr>
          <p:spPr>
            <a:xfrm flipH="false" flipV="false" rot="0">
              <a:off x="0" y="0"/>
              <a:ext cx="311167" cy="370175"/>
            </a:xfrm>
            <a:custGeom>
              <a:avLst/>
              <a:gdLst/>
              <a:ahLst/>
              <a:cxnLst/>
              <a:rect r="r" b="b" t="t" l="l"/>
              <a:pathLst>
                <a:path h="370175" w="311167">
                  <a:moveTo>
                    <a:pt x="155583" y="0"/>
                  </a:moveTo>
                  <a:lnTo>
                    <a:pt x="155583" y="0"/>
                  </a:lnTo>
                  <a:cubicBezTo>
                    <a:pt x="196847" y="0"/>
                    <a:pt x="236420" y="16392"/>
                    <a:pt x="265597" y="45569"/>
                  </a:cubicBezTo>
                  <a:cubicBezTo>
                    <a:pt x="294775" y="74747"/>
                    <a:pt x="311167" y="114320"/>
                    <a:pt x="311167" y="155583"/>
                  </a:cubicBezTo>
                  <a:lnTo>
                    <a:pt x="311167" y="214592"/>
                  </a:lnTo>
                  <a:cubicBezTo>
                    <a:pt x="311167" y="255855"/>
                    <a:pt x="294775" y="295428"/>
                    <a:pt x="265597" y="324606"/>
                  </a:cubicBezTo>
                  <a:cubicBezTo>
                    <a:pt x="236420" y="353783"/>
                    <a:pt x="196847" y="370175"/>
                    <a:pt x="155583" y="370175"/>
                  </a:cubicBezTo>
                  <a:lnTo>
                    <a:pt x="155583" y="370175"/>
                  </a:lnTo>
                  <a:cubicBezTo>
                    <a:pt x="114320" y="370175"/>
                    <a:pt x="74747" y="353783"/>
                    <a:pt x="45569" y="324606"/>
                  </a:cubicBezTo>
                  <a:cubicBezTo>
                    <a:pt x="16392" y="295428"/>
                    <a:pt x="0" y="255855"/>
                    <a:pt x="0" y="214592"/>
                  </a:cubicBezTo>
                  <a:lnTo>
                    <a:pt x="0" y="155583"/>
                  </a:lnTo>
                  <a:cubicBezTo>
                    <a:pt x="0" y="114320"/>
                    <a:pt x="16392" y="74747"/>
                    <a:pt x="45569" y="45569"/>
                  </a:cubicBezTo>
                  <a:cubicBezTo>
                    <a:pt x="74747" y="16392"/>
                    <a:pt x="114320" y="0"/>
                    <a:pt x="155583" y="0"/>
                  </a:cubicBezTo>
                  <a:close/>
                </a:path>
              </a:pathLst>
            </a:custGeom>
            <a:solidFill>
              <a:srgbClr val="000000"/>
            </a:solidFill>
          </p:spPr>
        </p:sp>
        <p:sp>
          <p:nvSpPr>
            <p:cNvPr name="TextBox 11" id="11"/>
            <p:cNvSpPr txBox="true"/>
            <p:nvPr/>
          </p:nvSpPr>
          <p:spPr>
            <a:xfrm>
              <a:off x="0" y="-38100"/>
              <a:ext cx="311167" cy="40827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646889" y="9258300"/>
            <a:ext cx="984613" cy="1171331"/>
            <a:chOff x="0" y="0"/>
            <a:chExt cx="311167" cy="370175"/>
          </a:xfrm>
        </p:grpSpPr>
        <p:sp>
          <p:nvSpPr>
            <p:cNvPr name="Freeform 13" id="13"/>
            <p:cNvSpPr/>
            <p:nvPr/>
          </p:nvSpPr>
          <p:spPr>
            <a:xfrm flipH="false" flipV="false" rot="0">
              <a:off x="0" y="0"/>
              <a:ext cx="311167" cy="370175"/>
            </a:xfrm>
            <a:custGeom>
              <a:avLst/>
              <a:gdLst/>
              <a:ahLst/>
              <a:cxnLst/>
              <a:rect r="r" b="b" t="t" l="l"/>
              <a:pathLst>
                <a:path h="370175" w="311167">
                  <a:moveTo>
                    <a:pt x="155583" y="0"/>
                  </a:moveTo>
                  <a:lnTo>
                    <a:pt x="155583" y="0"/>
                  </a:lnTo>
                  <a:cubicBezTo>
                    <a:pt x="196847" y="0"/>
                    <a:pt x="236420" y="16392"/>
                    <a:pt x="265597" y="45569"/>
                  </a:cubicBezTo>
                  <a:cubicBezTo>
                    <a:pt x="294775" y="74747"/>
                    <a:pt x="311167" y="114320"/>
                    <a:pt x="311167" y="155583"/>
                  </a:cubicBezTo>
                  <a:lnTo>
                    <a:pt x="311167" y="214592"/>
                  </a:lnTo>
                  <a:cubicBezTo>
                    <a:pt x="311167" y="255855"/>
                    <a:pt x="294775" y="295428"/>
                    <a:pt x="265597" y="324606"/>
                  </a:cubicBezTo>
                  <a:cubicBezTo>
                    <a:pt x="236420" y="353783"/>
                    <a:pt x="196847" y="370175"/>
                    <a:pt x="155583" y="370175"/>
                  </a:cubicBezTo>
                  <a:lnTo>
                    <a:pt x="155583" y="370175"/>
                  </a:lnTo>
                  <a:cubicBezTo>
                    <a:pt x="114320" y="370175"/>
                    <a:pt x="74747" y="353783"/>
                    <a:pt x="45569" y="324606"/>
                  </a:cubicBezTo>
                  <a:cubicBezTo>
                    <a:pt x="16392" y="295428"/>
                    <a:pt x="0" y="255855"/>
                    <a:pt x="0" y="214592"/>
                  </a:cubicBezTo>
                  <a:lnTo>
                    <a:pt x="0" y="155583"/>
                  </a:lnTo>
                  <a:cubicBezTo>
                    <a:pt x="0" y="114320"/>
                    <a:pt x="16392" y="74747"/>
                    <a:pt x="45569" y="45569"/>
                  </a:cubicBezTo>
                  <a:cubicBezTo>
                    <a:pt x="74747" y="16392"/>
                    <a:pt x="114320" y="0"/>
                    <a:pt x="155583" y="0"/>
                  </a:cubicBezTo>
                  <a:close/>
                </a:path>
              </a:pathLst>
            </a:custGeom>
            <a:solidFill>
              <a:srgbClr val="000000"/>
            </a:solidFill>
          </p:spPr>
        </p:sp>
        <p:sp>
          <p:nvSpPr>
            <p:cNvPr name="TextBox 14" id="14"/>
            <p:cNvSpPr txBox="true"/>
            <p:nvPr/>
          </p:nvSpPr>
          <p:spPr>
            <a:xfrm>
              <a:off x="0" y="-38100"/>
              <a:ext cx="311167" cy="408275"/>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427823" y="0"/>
            <a:ext cx="5516871" cy="4475562"/>
          </a:xfrm>
          <a:custGeom>
            <a:avLst/>
            <a:gdLst/>
            <a:ahLst/>
            <a:cxnLst/>
            <a:rect r="r" b="b" t="t" l="l"/>
            <a:pathLst>
              <a:path h="4475562" w="5516871">
                <a:moveTo>
                  <a:pt x="0" y="0"/>
                </a:moveTo>
                <a:lnTo>
                  <a:pt x="5516871" y="0"/>
                </a:lnTo>
                <a:lnTo>
                  <a:pt x="5516871" y="4475562"/>
                </a:lnTo>
                <a:lnTo>
                  <a:pt x="0" y="44755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615913" y="4786642"/>
            <a:ext cx="6190768" cy="3780474"/>
          </a:xfrm>
          <a:prstGeom prst="rect">
            <a:avLst/>
          </a:prstGeom>
        </p:spPr>
        <p:txBody>
          <a:bodyPr anchor="t" rtlCol="false" tIns="0" lIns="0" bIns="0" rIns="0">
            <a:spAutoFit/>
          </a:bodyPr>
          <a:lstStyle/>
          <a:p>
            <a:pPr algn="ctr">
              <a:lnSpc>
                <a:spcPts val="3029"/>
              </a:lnSpc>
              <a:spcBef>
                <a:spcPct val="0"/>
              </a:spcBef>
            </a:pPr>
            <a:r>
              <a:rPr lang="en-US" sz="2164">
                <a:solidFill>
                  <a:srgbClr val="000000"/>
                </a:solidFill>
                <a:latin typeface="Open Sans Extra Bold"/>
              </a:rPr>
              <a:t>Pengenalan CI/CD</a:t>
            </a:r>
          </a:p>
          <a:p>
            <a:pPr algn="ctr">
              <a:lnSpc>
                <a:spcPts val="3029"/>
              </a:lnSpc>
              <a:spcBef>
                <a:spcPct val="0"/>
              </a:spcBef>
            </a:pPr>
            <a:r>
              <a:rPr lang="en-US" sz="2164">
                <a:solidFill>
                  <a:srgbClr val="000000"/>
                </a:solidFill>
                <a:latin typeface="Open Sans Extra Bold"/>
              </a:rPr>
              <a:t>Continuous Integration (CI) dan Continuous Deployment (CD) adalah metode pengembangan perangkat lunak yang melibatkan otomatisasi proses pengujian dan pengiriman kode. CI/CD memungkinkan tim pengembang untuk menguji dan memperbarui kode secara cepat dan efisien, sehingga mempercepat waktu rilis produk.</a:t>
            </a:r>
          </a:p>
        </p:txBody>
      </p:sp>
      <p:sp>
        <p:nvSpPr>
          <p:cNvPr name="Freeform 17" id="17"/>
          <p:cNvSpPr/>
          <p:nvPr/>
        </p:nvSpPr>
        <p:spPr>
          <a:xfrm flipH="false" flipV="false" rot="0">
            <a:off x="13608346" y="235542"/>
            <a:ext cx="4679654" cy="4621158"/>
          </a:xfrm>
          <a:custGeom>
            <a:avLst/>
            <a:gdLst/>
            <a:ahLst/>
            <a:cxnLst/>
            <a:rect r="r" b="b" t="t" l="l"/>
            <a:pathLst>
              <a:path h="4621158" w="4679654">
                <a:moveTo>
                  <a:pt x="0" y="0"/>
                </a:moveTo>
                <a:lnTo>
                  <a:pt x="4679654" y="0"/>
                </a:lnTo>
                <a:lnTo>
                  <a:pt x="4679654" y="4621158"/>
                </a:lnTo>
                <a:lnTo>
                  <a:pt x="0" y="4621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2130710" y="9408344"/>
            <a:ext cx="4433878" cy="4839158"/>
          </a:xfrm>
          <a:custGeom>
            <a:avLst/>
            <a:gdLst/>
            <a:ahLst/>
            <a:cxnLst/>
            <a:rect r="r" b="b" t="t" l="l"/>
            <a:pathLst>
              <a:path h="4839158" w="4433878">
                <a:moveTo>
                  <a:pt x="0" y="0"/>
                </a:moveTo>
                <a:lnTo>
                  <a:pt x="4433879" y="0"/>
                </a:lnTo>
                <a:lnTo>
                  <a:pt x="4433879" y="4839158"/>
                </a:lnTo>
                <a:lnTo>
                  <a:pt x="0" y="48391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90276" y="413450"/>
            <a:ext cx="8415176" cy="894345"/>
            <a:chOff x="0" y="0"/>
            <a:chExt cx="2659442" cy="282639"/>
          </a:xfrm>
        </p:grpSpPr>
        <p:sp>
          <p:nvSpPr>
            <p:cNvPr name="Freeform 3" id="3"/>
            <p:cNvSpPr/>
            <p:nvPr/>
          </p:nvSpPr>
          <p:spPr>
            <a:xfrm flipH="false" flipV="false" rot="0">
              <a:off x="0" y="0"/>
              <a:ext cx="2659442" cy="282639"/>
            </a:xfrm>
            <a:custGeom>
              <a:avLst/>
              <a:gdLst/>
              <a:ahLst/>
              <a:cxnLst/>
              <a:rect r="r" b="b" t="t" l="l"/>
              <a:pathLst>
                <a:path h="282639" w="2659442">
                  <a:moveTo>
                    <a:pt x="46920" y="0"/>
                  </a:moveTo>
                  <a:lnTo>
                    <a:pt x="2612522" y="0"/>
                  </a:lnTo>
                  <a:cubicBezTo>
                    <a:pt x="2624966" y="0"/>
                    <a:pt x="2636900" y="4943"/>
                    <a:pt x="2645699" y="13742"/>
                  </a:cubicBezTo>
                  <a:cubicBezTo>
                    <a:pt x="2654498" y="22542"/>
                    <a:pt x="2659442" y="34476"/>
                    <a:pt x="2659442" y="46920"/>
                  </a:cubicBezTo>
                  <a:lnTo>
                    <a:pt x="2659442" y="235719"/>
                  </a:lnTo>
                  <a:cubicBezTo>
                    <a:pt x="2659442" y="248163"/>
                    <a:pt x="2654498" y="260098"/>
                    <a:pt x="2645699" y="268897"/>
                  </a:cubicBezTo>
                  <a:cubicBezTo>
                    <a:pt x="2636900" y="277696"/>
                    <a:pt x="2624966" y="282639"/>
                    <a:pt x="2612522" y="282639"/>
                  </a:cubicBezTo>
                  <a:lnTo>
                    <a:pt x="46920" y="282639"/>
                  </a:lnTo>
                  <a:cubicBezTo>
                    <a:pt x="34476" y="282639"/>
                    <a:pt x="22542" y="277696"/>
                    <a:pt x="13742" y="268897"/>
                  </a:cubicBezTo>
                  <a:cubicBezTo>
                    <a:pt x="4943" y="260098"/>
                    <a:pt x="0" y="248163"/>
                    <a:pt x="0" y="235719"/>
                  </a:cubicBezTo>
                  <a:lnTo>
                    <a:pt x="0" y="46920"/>
                  </a:lnTo>
                  <a:cubicBezTo>
                    <a:pt x="0" y="34476"/>
                    <a:pt x="4943" y="22542"/>
                    <a:pt x="13742" y="13742"/>
                  </a:cubicBezTo>
                  <a:cubicBezTo>
                    <a:pt x="22542" y="4943"/>
                    <a:pt x="34476" y="0"/>
                    <a:pt x="46920" y="0"/>
                  </a:cubicBezTo>
                  <a:close/>
                </a:path>
              </a:pathLst>
            </a:custGeom>
            <a:solidFill>
              <a:srgbClr val="FACE27"/>
            </a:solidFill>
          </p:spPr>
        </p:sp>
        <p:sp>
          <p:nvSpPr>
            <p:cNvPr name="TextBox 4" id="4"/>
            <p:cNvSpPr txBox="true"/>
            <p:nvPr/>
          </p:nvSpPr>
          <p:spPr>
            <a:xfrm>
              <a:off x="0" y="-38100"/>
              <a:ext cx="2659442" cy="32073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78068" y="1584020"/>
            <a:ext cx="1543050" cy="15430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ACE27"/>
            </a:solidFill>
          </p:spPr>
        </p:sp>
        <p:sp>
          <p:nvSpPr>
            <p:cNvPr name="TextBox 7" id="7"/>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154579" y="2857262"/>
            <a:ext cx="1543050" cy="15430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ACE27"/>
            </a:solidFill>
          </p:spPr>
        </p:sp>
        <p:sp>
          <p:nvSpPr>
            <p:cNvPr name="TextBox 10" id="10"/>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3444924" y="492680"/>
            <a:ext cx="11495423" cy="640634"/>
          </a:xfrm>
          <a:prstGeom prst="rect">
            <a:avLst/>
          </a:prstGeom>
        </p:spPr>
        <p:txBody>
          <a:bodyPr anchor="t" rtlCol="false" tIns="0" lIns="0" bIns="0" rIns="0">
            <a:spAutoFit/>
          </a:bodyPr>
          <a:lstStyle/>
          <a:p>
            <a:pPr algn="ctr">
              <a:lnSpc>
                <a:spcPts val="5025"/>
              </a:lnSpc>
              <a:spcBef>
                <a:spcPct val="0"/>
              </a:spcBef>
            </a:pPr>
            <a:r>
              <a:rPr lang="en-US" sz="3589">
                <a:solidFill>
                  <a:srgbClr val="000000"/>
                </a:solidFill>
                <a:latin typeface="Arimo Bold"/>
              </a:rPr>
              <a:t>Contoh Konfigurasi CI/CD dalam Python</a:t>
            </a:r>
          </a:p>
        </p:txBody>
      </p:sp>
      <p:sp>
        <p:nvSpPr>
          <p:cNvPr name="TextBox 12" id="12"/>
          <p:cNvSpPr txBox="true"/>
          <p:nvPr/>
        </p:nvSpPr>
        <p:spPr>
          <a:xfrm rot="0">
            <a:off x="427627" y="3462655"/>
            <a:ext cx="3443932" cy="599059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rPr>
              <a:t>Pengenalan</a:t>
            </a:r>
          </a:p>
          <a:p>
            <a:pPr algn="ctr">
              <a:lnSpc>
                <a:spcPts val="2659"/>
              </a:lnSpc>
              <a:spcBef>
                <a:spcPct val="0"/>
              </a:spcBef>
            </a:pPr>
            <a:r>
              <a:rPr lang="en-US" sz="1899">
                <a:solidFill>
                  <a:srgbClr val="000000"/>
                </a:solidFill>
                <a:latin typeface="Open Sans Extra Bold"/>
              </a:rPr>
              <a:t>Continuous Integration/Continuous Deployment (CI/CD) adalah metodologi pengembangan perangkat lunak di mana kode yang baru ditulis diuji secara otomatis dan kemudian diintegrasikan ke dalam kode yang ada secara terus-menerus. CI/CD memungkinkan pengembang untuk memastikan bahwa setiap perubahan kode berfungsi dengan benar sebelum diimplementasikan ke lingkungan produksi.</a:t>
            </a:r>
          </a:p>
        </p:txBody>
      </p:sp>
      <p:grpSp>
        <p:nvGrpSpPr>
          <p:cNvPr name="Group 13" id="13"/>
          <p:cNvGrpSpPr/>
          <p:nvPr/>
        </p:nvGrpSpPr>
        <p:grpSpPr>
          <a:xfrm rot="0">
            <a:off x="10926604" y="2355545"/>
            <a:ext cx="1543050" cy="15430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ACE27"/>
            </a:solidFill>
          </p:spPr>
        </p:sp>
        <p:sp>
          <p:nvSpPr>
            <p:cNvPr name="TextBox 15" id="15"/>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5355016" y="4462780"/>
            <a:ext cx="3788984" cy="49904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rPr>
              <a:t>Langkah-langkah Konfigurasi CI/CD</a:t>
            </a:r>
          </a:p>
          <a:p>
            <a:pPr algn="ctr">
              <a:lnSpc>
                <a:spcPts val="2659"/>
              </a:lnSpc>
              <a:spcBef>
                <a:spcPct val="0"/>
              </a:spcBef>
            </a:pPr>
            <a:r>
              <a:rPr lang="en-US" sz="1899">
                <a:solidFill>
                  <a:srgbClr val="000000"/>
                </a:solidFill>
                <a:latin typeface="Open Sans Extra Bold"/>
              </a:rPr>
              <a:t>Membuat file konfigurasi .yml di dalam folder root project.Menentukan lingkungan virtual environment yang akan digunakan dalam file konfigurasi.Menentukan tahapan build, test, dan deploy dalam file konfigurasi.Menentukan alamat repository dan branch yang akan digunakan dalam file konfigurasi.</a:t>
            </a:r>
          </a:p>
        </p:txBody>
      </p:sp>
      <p:sp>
        <p:nvSpPr>
          <p:cNvPr name="TextBox 17" id="17"/>
          <p:cNvSpPr txBox="true"/>
          <p:nvPr/>
        </p:nvSpPr>
        <p:spPr>
          <a:xfrm rot="0">
            <a:off x="10001257" y="4176504"/>
            <a:ext cx="3903191" cy="199009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rPr>
              <a:t>Contoh Implementasi CI/CD dalam Python</a:t>
            </a:r>
          </a:p>
          <a:p>
            <a:pPr algn="ctr">
              <a:lnSpc>
                <a:spcPts val="2659"/>
              </a:lnSpc>
              <a:spcBef>
                <a:spcPct val="0"/>
              </a:spcBef>
            </a:pPr>
            <a:r>
              <a:rPr lang="en-US" sz="1899">
                <a:solidFill>
                  <a:srgbClr val="000000"/>
                </a:solidFill>
                <a:latin typeface="Open Sans Extra Bold"/>
              </a:rPr>
              <a:t>Berikut adalah contoh file konfigurasi .yml untuk melakukan CI/CD pada project Python:</a:t>
            </a:r>
          </a:p>
        </p:txBody>
      </p:sp>
      <p:sp>
        <p:nvSpPr>
          <p:cNvPr name="Freeform 18" id="18"/>
          <p:cNvSpPr/>
          <p:nvPr/>
        </p:nvSpPr>
        <p:spPr>
          <a:xfrm flipH="false" flipV="false" rot="0">
            <a:off x="14220361" y="5338445"/>
            <a:ext cx="6074448" cy="7311697"/>
          </a:xfrm>
          <a:custGeom>
            <a:avLst/>
            <a:gdLst/>
            <a:ahLst/>
            <a:cxnLst/>
            <a:rect r="r" b="b" t="t" l="l"/>
            <a:pathLst>
              <a:path h="7311697" w="6074448">
                <a:moveTo>
                  <a:pt x="0" y="0"/>
                </a:moveTo>
                <a:lnTo>
                  <a:pt x="6074447" y="0"/>
                </a:lnTo>
                <a:lnTo>
                  <a:pt x="6074447" y="7311697"/>
                </a:lnTo>
                <a:lnTo>
                  <a:pt x="0" y="7311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a:grpSpLocks noChangeAspect="true"/>
          </p:cNvGrpSpPr>
          <p:nvPr/>
        </p:nvGrpSpPr>
        <p:grpSpPr>
          <a:xfrm rot="0">
            <a:off x="14680024" y="860622"/>
            <a:ext cx="5614784" cy="3158277"/>
            <a:chOff x="0" y="0"/>
            <a:chExt cx="11289030" cy="6350000"/>
          </a:xfrm>
        </p:grpSpPr>
        <p:sp>
          <p:nvSpPr>
            <p:cNvPr name="Freeform 20" id="20"/>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t="-9265" r="-15688" b="-27860"/>
              </a:stretch>
            </a:blipFill>
          </p:spPr>
        </p:sp>
      </p:grpSp>
      <p:grpSp>
        <p:nvGrpSpPr>
          <p:cNvPr name="Group 21" id="21"/>
          <p:cNvGrpSpPr/>
          <p:nvPr/>
        </p:nvGrpSpPr>
        <p:grpSpPr>
          <a:xfrm rot="0">
            <a:off x="-1528956" y="9767570"/>
            <a:ext cx="22341214" cy="1899299"/>
            <a:chOff x="0" y="0"/>
            <a:chExt cx="7060477" cy="600234"/>
          </a:xfrm>
        </p:grpSpPr>
        <p:sp>
          <p:nvSpPr>
            <p:cNvPr name="Freeform 22" id="22"/>
            <p:cNvSpPr/>
            <p:nvPr/>
          </p:nvSpPr>
          <p:spPr>
            <a:xfrm flipH="false" flipV="false" rot="0">
              <a:off x="0" y="0"/>
              <a:ext cx="7060478" cy="600234"/>
            </a:xfrm>
            <a:custGeom>
              <a:avLst/>
              <a:gdLst/>
              <a:ahLst/>
              <a:cxnLst/>
              <a:rect r="r" b="b" t="t" l="l"/>
              <a:pathLst>
                <a:path h="600234" w="7060478">
                  <a:moveTo>
                    <a:pt x="17673" y="0"/>
                  </a:moveTo>
                  <a:lnTo>
                    <a:pt x="7042804" y="0"/>
                  </a:lnTo>
                  <a:cubicBezTo>
                    <a:pt x="7052565" y="0"/>
                    <a:pt x="7060478" y="7913"/>
                    <a:pt x="7060478" y="17673"/>
                  </a:cubicBezTo>
                  <a:lnTo>
                    <a:pt x="7060478" y="582561"/>
                  </a:lnTo>
                  <a:cubicBezTo>
                    <a:pt x="7060478" y="587248"/>
                    <a:pt x="7058616" y="591743"/>
                    <a:pt x="7055301" y="595058"/>
                  </a:cubicBezTo>
                  <a:cubicBezTo>
                    <a:pt x="7051987" y="598372"/>
                    <a:pt x="7047492" y="600234"/>
                    <a:pt x="7042804" y="600234"/>
                  </a:cubicBezTo>
                  <a:lnTo>
                    <a:pt x="17673" y="600234"/>
                  </a:lnTo>
                  <a:cubicBezTo>
                    <a:pt x="12986" y="600234"/>
                    <a:pt x="8491" y="598372"/>
                    <a:pt x="5176" y="595058"/>
                  </a:cubicBezTo>
                  <a:cubicBezTo>
                    <a:pt x="1862" y="591743"/>
                    <a:pt x="0" y="587248"/>
                    <a:pt x="0" y="582561"/>
                  </a:cubicBezTo>
                  <a:lnTo>
                    <a:pt x="0" y="17673"/>
                  </a:lnTo>
                  <a:cubicBezTo>
                    <a:pt x="0" y="12986"/>
                    <a:pt x="1862" y="8491"/>
                    <a:pt x="5176" y="5176"/>
                  </a:cubicBezTo>
                  <a:cubicBezTo>
                    <a:pt x="8491" y="1862"/>
                    <a:pt x="12986" y="0"/>
                    <a:pt x="17673" y="0"/>
                  </a:cubicBezTo>
                  <a:close/>
                </a:path>
              </a:pathLst>
            </a:custGeom>
            <a:solidFill>
              <a:srgbClr val="FACE27"/>
            </a:solidFill>
          </p:spPr>
        </p:sp>
        <p:sp>
          <p:nvSpPr>
            <p:cNvPr name="TextBox 23" id="23"/>
            <p:cNvSpPr txBox="true"/>
            <p:nvPr/>
          </p:nvSpPr>
          <p:spPr>
            <a:xfrm>
              <a:off x="0" y="-38100"/>
              <a:ext cx="7060477" cy="638334"/>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6051386" y="-6489474"/>
            <a:ext cx="11041662" cy="8229600"/>
          </a:xfrm>
          <a:custGeom>
            <a:avLst/>
            <a:gdLst/>
            <a:ahLst/>
            <a:cxnLst/>
            <a:rect r="r" b="b" t="t" l="l"/>
            <a:pathLst>
              <a:path h="8229600" w="11041662">
                <a:moveTo>
                  <a:pt x="0" y="0"/>
                </a:moveTo>
                <a:lnTo>
                  <a:pt x="11041662" y="0"/>
                </a:lnTo>
                <a:lnTo>
                  <a:pt x="11041662" y="8229600"/>
                </a:lnTo>
                <a:lnTo>
                  <a:pt x="0" y="8229600"/>
                </a:lnTo>
                <a:lnTo>
                  <a:pt x="0" y="0"/>
                </a:lnTo>
                <a:close/>
              </a:path>
            </a:pathLst>
          </a:custGeom>
          <a:blipFill>
            <a:blip r:embed="rId5"/>
            <a:stretch>
              <a:fillRect l="0" t="-1571" r="0" b="-1571"/>
            </a:stretch>
          </a:blipFill>
        </p:spPr>
      </p:sp>
      <p:grpSp>
        <p:nvGrpSpPr>
          <p:cNvPr name="Group 25" id="25"/>
          <p:cNvGrpSpPr/>
          <p:nvPr/>
        </p:nvGrpSpPr>
        <p:grpSpPr>
          <a:xfrm rot="0">
            <a:off x="7749503" y="6166595"/>
            <a:ext cx="6154945" cy="5336380"/>
            <a:chOff x="0" y="0"/>
            <a:chExt cx="8206593" cy="7115173"/>
          </a:xfrm>
        </p:grpSpPr>
        <p:grpSp>
          <p:nvGrpSpPr>
            <p:cNvPr name="Group 26" id="26"/>
            <p:cNvGrpSpPr>
              <a:grpSpLocks noChangeAspect="true"/>
            </p:cNvGrpSpPr>
            <p:nvPr/>
          </p:nvGrpSpPr>
          <p:grpSpPr>
            <a:xfrm rot="0">
              <a:off x="82" y="4389"/>
              <a:ext cx="8206512" cy="7110783"/>
              <a:chOff x="0" y="0"/>
              <a:chExt cx="11872164" cy="10287000"/>
            </a:xfrm>
          </p:grpSpPr>
          <p:sp>
            <p:nvSpPr>
              <p:cNvPr name="Freeform 27" id="27"/>
              <p:cNvSpPr/>
              <p:nvPr/>
            </p:nvSpPr>
            <p:spPr>
              <a:xfrm flipH="false" flipV="false" rot="0">
                <a:off x="0" y="-63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24706"/>
                </a:srgbClr>
              </a:solidFill>
            </p:spPr>
          </p:sp>
          <p:sp>
            <p:nvSpPr>
              <p:cNvPr name="Freeform 28" id="28"/>
              <p:cNvSpPr/>
              <p:nvPr/>
            </p:nvSpPr>
            <p:spPr>
              <a:xfrm flipH="false" flipV="false" rot="0">
                <a:off x="0" y="20510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24706"/>
                </a:srgbClr>
              </a:solidFill>
            </p:spPr>
          </p:sp>
          <p:sp>
            <p:nvSpPr>
              <p:cNvPr name="Freeform 29" id="29"/>
              <p:cNvSpPr/>
              <p:nvPr/>
            </p:nvSpPr>
            <p:spPr>
              <a:xfrm flipH="false" flipV="false" rot="0">
                <a:off x="0" y="41084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24706"/>
                </a:srgbClr>
              </a:solidFill>
            </p:spPr>
          </p:sp>
          <p:sp>
            <p:nvSpPr>
              <p:cNvPr name="Freeform 30" id="30"/>
              <p:cNvSpPr/>
              <p:nvPr/>
            </p:nvSpPr>
            <p:spPr>
              <a:xfrm flipH="false" flipV="false" rot="0">
                <a:off x="0" y="61658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24706"/>
                </a:srgbClr>
              </a:solidFill>
            </p:spPr>
          </p:sp>
          <p:sp>
            <p:nvSpPr>
              <p:cNvPr name="Freeform 31" id="31"/>
              <p:cNvSpPr/>
              <p:nvPr/>
            </p:nvSpPr>
            <p:spPr>
              <a:xfrm flipH="false" flipV="false" rot="0">
                <a:off x="0" y="82232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24706"/>
                </a:srgbClr>
              </a:solidFill>
            </p:spPr>
          </p:sp>
          <p:sp>
            <p:nvSpPr>
              <p:cNvPr name="Freeform 32" id="32"/>
              <p:cNvSpPr/>
              <p:nvPr/>
            </p:nvSpPr>
            <p:spPr>
              <a:xfrm flipH="false" flipV="false" rot="0">
                <a:off x="0" y="102806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60000"/>
                </a:srgbClr>
              </a:solidFill>
            </p:spPr>
          </p:sp>
        </p:grpSp>
        <p:grpSp>
          <p:nvGrpSpPr>
            <p:cNvPr name="Group 33" id="33"/>
            <p:cNvGrpSpPr>
              <a:grpSpLocks noChangeAspect="true"/>
            </p:cNvGrpSpPr>
            <p:nvPr/>
          </p:nvGrpSpPr>
          <p:grpSpPr>
            <a:xfrm rot="0">
              <a:off x="0" y="0"/>
              <a:ext cx="8206593" cy="7115173"/>
              <a:chOff x="-118" y="-6350"/>
              <a:chExt cx="11872282" cy="10293350"/>
            </a:xfrm>
          </p:grpSpPr>
          <p:sp>
            <p:nvSpPr>
              <p:cNvPr name="Freeform 34" id="34"/>
              <p:cNvSpPr/>
              <p:nvPr/>
            </p:nvSpPr>
            <p:spPr>
              <a:xfrm flipH="false" flipV="false" rot="0">
                <a:off x="-1726" y="8216868"/>
                <a:ext cx="2140441" cy="2070132"/>
              </a:xfrm>
              <a:custGeom>
                <a:avLst/>
                <a:gdLst/>
                <a:ahLst/>
                <a:cxnLst/>
                <a:rect r="r" b="b" t="t" l="l"/>
                <a:pathLst>
                  <a:path h="2070132" w="2140441">
                    <a:moveTo>
                      <a:pt x="1726" y="2070132"/>
                    </a:moveTo>
                    <a:lnTo>
                      <a:pt x="1726" y="177341"/>
                    </a:lnTo>
                    <a:cubicBezTo>
                      <a:pt x="0" y="130910"/>
                      <a:pt x="17247" y="85776"/>
                      <a:pt x="49497" y="52329"/>
                    </a:cubicBezTo>
                    <a:cubicBezTo>
                      <a:pt x="81747" y="18880"/>
                      <a:pt x="126222" y="0"/>
                      <a:pt x="172685" y="32"/>
                    </a:cubicBezTo>
                    <a:lnTo>
                      <a:pt x="1967756" y="32"/>
                    </a:lnTo>
                    <a:cubicBezTo>
                      <a:pt x="2014220" y="0"/>
                      <a:pt x="2058694" y="18880"/>
                      <a:pt x="2090944" y="52329"/>
                    </a:cubicBezTo>
                    <a:cubicBezTo>
                      <a:pt x="2123195" y="85776"/>
                      <a:pt x="2140441" y="130910"/>
                      <a:pt x="2138716" y="177341"/>
                    </a:cubicBezTo>
                    <a:lnTo>
                      <a:pt x="2138716" y="2070132"/>
                    </a:lnTo>
                    <a:close/>
                  </a:path>
                </a:pathLst>
              </a:custGeom>
              <a:solidFill>
                <a:srgbClr val="947707"/>
              </a:solidFill>
            </p:spPr>
          </p:sp>
          <p:sp>
            <p:nvSpPr>
              <p:cNvPr name="Freeform 35" id="35"/>
              <p:cNvSpPr/>
              <p:nvPr/>
            </p:nvSpPr>
            <p:spPr>
              <a:xfrm flipH="false" flipV="false" rot="0">
                <a:off x="2433794" y="6165850"/>
                <a:ext cx="2136989" cy="4121150"/>
              </a:xfrm>
              <a:custGeom>
                <a:avLst/>
                <a:gdLst/>
                <a:ahLst/>
                <a:cxnLst/>
                <a:rect r="r" b="b" t="t" l="l"/>
                <a:pathLst>
                  <a:path h="4121150" w="2136989">
                    <a:moveTo>
                      <a:pt x="0" y="4121150"/>
                    </a:moveTo>
                    <a:lnTo>
                      <a:pt x="0" y="170959"/>
                    </a:lnTo>
                    <a:cubicBezTo>
                      <a:pt x="0" y="125618"/>
                      <a:pt x="18011" y="82134"/>
                      <a:pt x="50072" y="50073"/>
                    </a:cubicBezTo>
                    <a:cubicBezTo>
                      <a:pt x="82133" y="18012"/>
                      <a:pt x="125618" y="0"/>
                      <a:pt x="170959" y="0"/>
                    </a:cubicBezTo>
                    <a:lnTo>
                      <a:pt x="1966030" y="0"/>
                    </a:lnTo>
                    <a:cubicBezTo>
                      <a:pt x="2060448" y="0"/>
                      <a:pt x="2136989" y="76541"/>
                      <a:pt x="2136989" y="170959"/>
                    </a:cubicBezTo>
                    <a:lnTo>
                      <a:pt x="2136989" y="4121150"/>
                    </a:lnTo>
                    <a:close/>
                  </a:path>
                </a:pathLst>
              </a:custGeom>
              <a:solidFill>
                <a:srgbClr val="947707"/>
              </a:solidFill>
            </p:spPr>
          </p:sp>
          <p:sp>
            <p:nvSpPr>
              <p:cNvPr name="Freeform 36" id="36"/>
              <p:cNvSpPr/>
              <p:nvPr/>
            </p:nvSpPr>
            <p:spPr>
              <a:xfrm flipH="false" flipV="false" rot="0">
                <a:off x="4867587" y="4108450"/>
                <a:ext cx="2136990" cy="6178550"/>
              </a:xfrm>
              <a:custGeom>
                <a:avLst/>
                <a:gdLst/>
                <a:ahLst/>
                <a:cxnLst/>
                <a:rect r="r" b="b" t="t" l="l"/>
                <a:pathLst>
                  <a:path h="6178550" w="2136990">
                    <a:moveTo>
                      <a:pt x="0" y="6178550"/>
                    </a:moveTo>
                    <a:lnTo>
                      <a:pt x="0" y="170959"/>
                    </a:lnTo>
                    <a:cubicBezTo>
                      <a:pt x="0" y="76541"/>
                      <a:pt x="76541" y="0"/>
                      <a:pt x="170959" y="0"/>
                    </a:cubicBezTo>
                    <a:lnTo>
                      <a:pt x="1966031" y="0"/>
                    </a:lnTo>
                    <a:cubicBezTo>
                      <a:pt x="2011372" y="0"/>
                      <a:pt x="2054856" y="18012"/>
                      <a:pt x="2086917" y="50073"/>
                    </a:cubicBezTo>
                    <a:cubicBezTo>
                      <a:pt x="2118979" y="82134"/>
                      <a:pt x="2136990" y="125618"/>
                      <a:pt x="2136990" y="170959"/>
                    </a:cubicBezTo>
                    <a:lnTo>
                      <a:pt x="2136990" y="6178550"/>
                    </a:lnTo>
                    <a:close/>
                  </a:path>
                </a:pathLst>
              </a:custGeom>
              <a:solidFill>
                <a:srgbClr val="947707"/>
              </a:solidFill>
            </p:spPr>
          </p:sp>
          <p:sp>
            <p:nvSpPr>
              <p:cNvPr name="Freeform 37" id="37"/>
              <p:cNvSpPr/>
              <p:nvPr/>
            </p:nvSpPr>
            <p:spPr>
              <a:xfrm flipH="false" flipV="false" rot="0">
                <a:off x="7301381" y="2051050"/>
                <a:ext cx="2136990" cy="8235950"/>
              </a:xfrm>
              <a:custGeom>
                <a:avLst/>
                <a:gdLst/>
                <a:ahLst/>
                <a:cxnLst/>
                <a:rect r="r" b="b" t="t" l="l"/>
                <a:pathLst>
                  <a:path h="8235950" w="2136990">
                    <a:moveTo>
                      <a:pt x="0" y="8235950"/>
                    </a:moveTo>
                    <a:lnTo>
                      <a:pt x="0" y="170959"/>
                    </a:lnTo>
                    <a:cubicBezTo>
                      <a:pt x="0" y="125618"/>
                      <a:pt x="18012" y="82134"/>
                      <a:pt x="50073" y="50073"/>
                    </a:cubicBezTo>
                    <a:cubicBezTo>
                      <a:pt x="82133" y="18012"/>
                      <a:pt x="125618" y="0"/>
                      <a:pt x="170959" y="0"/>
                    </a:cubicBezTo>
                    <a:lnTo>
                      <a:pt x="1966030" y="0"/>
                    </a:lnTo>
                    <a:cubicBezTo>
                      <a:pt x="2011371" y="0"/>
                      <a:pt x="2054856" y="18012"/>
                      <a:pt x="2086916" y="50073"/>
                    </a:cubicBezTo>
                    <a:cubicBezTo>
                      <a:pt x="2118977" y="82134"/>
                      <a:pt x="2136989" y="125618"/>
                      <a:pt x="2136989" y="170959"/>
                    </a:cubicBezTo>
                    <a:lnTo>
                      <a:pt x="2136989" y="8235950"/>
                    </a:lnTo>
                    <a:close/>
                  </a:path>
                </a:pathLst>
              </a:custGeom>
              <a:solidFill>
                <a:srgbClr val="947707"/>
              </a:solidFill>
            </p:spPr>
          </p:sp>
          <p:sp>
            <p:nvSpPr>
              <p:cNvPr name="Freeform 38" id="38"/>
              <p:cNvSpPr/>
              <p:nvPr/>
            </p:nvSpPr>
            <p:spPr>
              <a:xfrm flipH="false" flipV="false" rot="0">
                <a:off x="9735175" y="-6350"/>
                <a:ext cx="2136990" cy="10293350"/>
              </a:xfrm>
              <a:custGeom>
                <a:avLst/>
                <a:gdLst/>
                <a:ahLst/>
                <a:cxnLst/>
                <a:rect r="r" b="b" t="t" l="l"/>
                <a:pathLst>
                  <a:path h="10293350" w="2136990">
                    <a:moveTo>
                      <a:pt x="0" y="10293350"/>
                    </a:moveTo>
                    <a:lnTo>
                      <a:pt x="0" y="170959"/>
                    </a:lnTo>
                    <a:cubicBezTo>
                      <a:pt x="0" y="125618"/>
                      <a:pt x="18012" y="82134"/>
                      <a:pt x="50073" y="50073"/>
                    </a:cubicBezTo>
                    <a:cubicBezTo>
                      <a:pt x="82134" y="18012"/>
                      <a:pt x="125618" y="0"/>
                      <a:pt x="170959" y="0"/>
                    </a:cubicBezTo>
                    <a:lnTo>
                      <a:pt x="1966030" y="0"/>
                    </a:lnTo>
                    <a:cubicBezTo>
                      <a:pt x="2011372" y="0"/>
                      <a:pt x="2054856" y="18012"/>
                      <a:pt x="2086917" y="50073"/>
                    </a:cubicBezTo>
                    <a:cubicBezTo>
                      <a:pt x="2118977" y="82134"/>
                      <a:pt x="2136989" y="125618"/>
                      <a:pt x="2136989" y="170959"/>
                    </a:cubicBezTo>
                    <a:lnTo>
                      <a:pt x="2136989" y="10293350"/>
                    </a:lnTo>
                    <a:close/>
                  </a:path>
                </a:pathLst>
              </a:custGeom>
              <a:solidFill>
                <a:srgbClr val="947707"/>
              </a:solidFill>
            </p:spPr>
          </p:sp>
          <p:sp>
            <p:nvSpPr>
              <p:cNvPr name="Freeform 39" id="39"/>
              <p:cNvSpPr/>
              <p:nvPr/>
            </p:nvSpPr>
            <p:spPr>
              <a:xfrm flipH="false" flipV="false" rot="0">
                <a:off x="0" y="9251950"/>
                <a:ext cx="2136990" cy="1035050"/>
              </a:xfrm>
              <a:custGeom>
                <a:avLst/>
                <a:gdLst/>
                <a:ahLst/>
                <a:cxnLst/>
                <a:rect r="r" b="b" t="t" l="l"/>
                <a:pathLst>
                  <a:path h="1035050" w="2136990">
                    <a:moveTo>
                      <a:pt x="0" y="0"/>
                    </a:moveTo>
                    <a:lnTo>
                      <a:pt x="2136990" y="0"/>
                    </a:lnTo>
                    <a:lnTo>
                      <a:pt x="2136990" y="1035050"/>
                    </a:lnTo>
                    <a:lnTo>
                      <a:pt x="0" y="1035050"/>
                    </a:lnTo>
                    <a:close/>
                  </a:path>
                </a:pathLst>
              </a:custGeom>
              <a:solidFill>
                <a:srgbClr val="FACE27"/>
              </a:solidFill>
            </p:spPr>
          </p:sp>
          <p:sp>
            <p:nvSpPr>
              <p:cNvPr name="Freeform 40" id="40"/>
              <p:cNvSpPr/>
              <p:nvPr/>
            </p:nvSpPr>
            <p:spPr>
              <a:xfrm flipH="false" flipV="false" rot="0">
                <a:off x="2433794" y="6990080"/>
                <a:ext cx="2136989" cy="3296920"/>
              </a:xfrm>
              <a:custGeom>
                <a:avLst/>
                <a:gdLst/>
                <a:ahLst/>
                <a:cxnLst/>
                <a:rect r="r" b="b" t="t" l="l"/>
                <a:pathLst>
                  <a:path h="3296920" w="2136989">
                    <a:moveTo>
                      <a:pt x="0" y="0"/>
                    </a:moveTo>
                    <a:lnTo>
                      <a:pt x="2136989" y="0"/>
                    </a:lnTo>
                    <a:lnTo>
                      <a:pt x="2136989" y="3296920"/>
                    </a:lnTo>
                    <a:lnTo>
                      <a:pt x="0" y="3296920"/>
                    </a:lnTo>
                    <a:close/>
                  </a:path>
                </a:pathLst>
              </a:custGeom>
              <a:solidFill>
                <a:srgbClr val="FACE27"/>
              </a:solidFill>
            </p:spPr>
          </p:sp>
          <p:sp>
            <p:nvSpPr>
              <p:cNvPr name="Freeform 41" id="41"/>
              <p:cNvSpPr/>
              <p:nvPr/>
            </p:nvSpPr>
            <p:spPr>
              <a:xfrm flipH="false" flipV="false" rot="0">
                <a:off x="4867587" y="5138208"/>
                <a:ext cx="2136990" cy="5148792"/>
              </a:xfrm>
              <a:custGeom>
                <a:avLst/>
                <a:gdLst/>
                <a:ahLst/>
                <a:cxnLst/>
                <a:rect r="r" b="b" t="t" l="l"/>
                <a:pathLst>
                  <a:path h="5148792" w="2136990">
                    <a:moveTo>
                      <a:pt x="0" y="0"/>
                    </a:moveTo>
                    <a:lnTo>
                      <a:pt x="2136990" y="0"/>
                    </a:lnTo>
                    <a:lnTo>
                      <a:pt x="2136990" y="5148792"/>
                    </a:lnTo>
                    <a:lnTo>
                      <a:pt x="0" y="5148792"/>
                    </a:lnTo>
                    <a:close/>
                  </a:path>
                </a:pathLst>
              </a:custGeom>
              <a:solidFill>
                <a:srgbClr val="FACE27"/>
              </a:solidFill>
            </p:spPr>
          </p:sp>
          <p:sp>
            <p:nvSpPr>
              <p:cNvPr name="Freeform 42" id="42"/>
              <p:cNvSpPr/>
              <p:nvPr/>
            </p:nvSpPr>
            <p:spPr>
              <a:xfrm flipH="false" flipV="false" rot="0">
                <a:off x="7301381" y="3698240"/>
                <a:ext cx="2136990" cy="6588760"/>
              </a:xfrm>
              <a:custGeom>
                <a:avLst/>
                <a:gdLst/>
                <a:ahLst/>
                <a:cxnLst/>
                <a:rect r="r" b="b" t="t" l="l"/>
                <a:pathLst>
                  <a:path h="6588760" w="2136990">
                    <a:moveTo>
                      <a:pt x="0" y="0"/>
                    </a:moveTo>
                    <a:lnTo>
                      <a:pt x="2136989" y="0"/>
                    </a:lnTo>
                    <a:lnTo>
                      <a:pt x="2136989" y="6588760"/>
                    </a:lnTo>
                    <a:lnTo>
                      <a:pt x="0" y="6588760"/>
                    </a:lnTo>
                    <a:close/>
                  </a:path>
                </a:pathLst>
              </a:custGeom>
              <a:solidFill>
                <a:srgbClr val="FACE27"/>
              </a:solidFill>
            </p:spPr>
          </p:sp>
          <p:sp>
            <p:nvSpPr>
              <p:cNvPr name="Freeform 43" id="43"/>
              <p:cNvSpPr/>
              <p:nvPr/>
            </p:nvSpPr>
            <p:spPr>
              <a:xfrm flipH="false" flipV="false" rot="0">
                <a:off x="9735175" y="1640586"/>
                <a:ext cx="2136990" cy="8646414"/>
              </a:xfrm>
              <a:custGeom>
                <a:avLst/>
                <a:gdLst/>
                <a:ahLst/>
                <a:cxnLst/>
                <a:rect r="r" b="b" t="t" l="l"/>
                <a:pathLst>
                  <a:path h="8646414" w="2136990">
                    <a:moveTo>
                      <a:pt x="0" y="0"/>
                    </a:moveTo>
                    <a:lnTo>
                      <a:pt x="2136989" y="0"/>
                    </a:lnTo>
                    <a:lnTo>
                      <a:pt x="2136989" y="8646414"/>
                    </a:lnTo>
                    <a:lnTo>
                      <a:pt x="0" y="8646414"/>
                    </a:lnTo>
                    <a:close/>
                  </a:path>
                </a:pathLst>
              </a:custGeom>
              <a:solidFill>
                <a:srgbClr val="FACE27"/>
              </a:solidFill>
            </p:spPr>
          </p:sp>
          <p:sp>
            <p:nvSpPr>
              <p:cNvPr name="Freeform 44" id="44"/>
              <p:cNvSpPr/>
              <p:nvPr/>
            </p:nvSpPr>
            <p:spPr>
              <a:xfrm flipH="false" flipV="false" rot="0">
                <a:off x="0" y="10287000"/>
                <a:ext cx="2136990" cy="0"/>
              </a:xfrm>
              <a:custGeom>
                <a:avLst/>
                <a:gdLst/>
                <a:ahLst/>
                <a:cxnLst/>
                <a:rect r="r" b="b" t="t" l="l"/>
                <a:pathLst>
                  <a:path h="0" w="2136990">
                    <a:moveTo>
                      <a:pt x="0" y="0"/>
                    </a:moveTo>
                    <a:lnTo>
                      <a:pt x="2136990" y="0"/>
                    </a:lnTo>
                    <a:lnTo>
                      <a:pt x="2136990" y="0"/>
                    </a:lnTo>
                    <a:lnTo>
                      <a:pt x="0" y="0"/>
                    </a:lnTo>
                    <a:close/>
                  </a:path>
                </a:pathLst>
              </a:custGeom>
              <a:solidFill>
                <a:srgbClr val="FFE890"/>
              </a:solidFill>
            </p:spPr>
          </p:sp>
          <p:sp>
            <p:nvSpPr>
              <p:cNvPr name="Freeform 45" id="45"/>
              <p:cNvSpPr/>
              <p:nvPr/>
            </p:nvSpPr>
            <p:spPr>
              <a:xfrm flipH="false" flipV="false" rot="0">
                <a:off x="2433794" y="8638540"/>
                <a:ext cx="2136989" cy="1648460"/>
              </a:xfrm>
              <a:custGeom>
                <a:avLst/>
                <a:gdLst/>
                <a:ahLst/>
                <a:cxnLst/>
                <a:rect r="r" b="b" t="t" l="l"/>
                <a:pathLst>
                  <a:path h="1648460" w="2136989">
                    <a:moveTo>
                      <a:pt x="0" y="0"/>
                    </a:moveTo>
                    <a:lnTo>
                      <a:pt x="2136989" y="0"/>
                    </a:lnTo>
                    <a:lnTo>
                      <a:pt x="2136989" y="1648460"/>
                    </a:lnTo>
                    <a:lnTo>
                      <a:pt x="0" y="1648460"/>
                    </a:lnTo>
                    <a:close/>
                  </a:path>
                </a:pathLst>
              </a:custGeom>
              <a:solidFill>
                <a:srgbClr val="FFE890"/>
              </a:solidFill>
            </p:spPr>
          </p:sp>
          <p:sp>
            <p:nvSpPr>
              <p:cNvPr name="Freeform 46" id="46"/>
              <p:cNvSpPr/>
              <p:nvPr/>
            </p:nvSpPr>
            <p:spPr>
              <a:xfrm flipH="false" flipV="false" rot="0">
                <a:off x="4867587" y="7197725"/>
                <a:ext cx="2136990" cy="3089275"/>
              </a:xfrm>
              <a:custGeom>
                <a:avLst/>
                <a:gdLst/>
                <a:ahLst/>
                <a:cxnLst/>
                <a:rect r="r" b="b" t="t" l="l"/>
                <a:pathLst>
                  <a:path h="3089275" w="2136990">
                    <a:moveTo>
                      <a:pt x="0" y="0"/>
                    </a:moveTo>
                    <a:lnTo>
                      <a:pt x="2136990" y="0"/>
                    </a:lnTo>
                    <a:lnTo>
                      <a:pt x="2136990" y="3089275"/>
                    </a:lnTo>
                    <a:lnTo>
                      <a:pt x="0" y="3089275"/>
                    </a:lnTo>
                    <a:close/>
                  </a:path>
                </a:pathLst>
              </a:custGeom>
              <a:solidFill>
                <a:srgbClr val="FFE890"/>
              </a:solidFill>
            </p:spPr>
          </p:sp>
          <p:sp>
            <p:nvSpPr>
              <p:cNvPr name="Freeform 47" id="47"/>
              <p:cNvSpPr/>
              <p:nvPr/>
            </p:nvSpPr>
            <p:spPr>
              <a:xfrm flipH="false" flipV="false" rot="0">
                <a:off x="7301381" y="6580822"/>
                <a:ext cx="2136990" cy="3706178"/>
              </a:xfrm>
              <a:custGeom>
                <a:avLst/>
                <a:gdLst/>
                <a:ahLst/>
                <a:cxnLst/>
                <a:rect r="r" b="b" t="t" l="l"/>
                <a:pathLst>
                  <a:path h="3706178" w="2136990">
                    <a:moveTo>
                      <a:pt x="0" y="0"/>
                    </a:moveTo>
                    <a:lnTo>
                      <a:pt x="2136989" y="0"/>
                    </a:lnTo>
                    <a:lnTo>
                      <a:pt x="2136989" y="3706178"/>
                    </a:lnTo>
                    <a:lnTo>
                      <a:pt x="0" y="3706178"/>
                    </a:lnTo>
                    <a:close/>
                  </a:path>
                </a:pathLst>
              </a:custGeom>
              <a:solidFill>
                <a:srgbClr val="FFE890"/>
              </a:solidFill>
            </p:spPr>
          </p:sp>
          <p:sp>
            <p:nvSpPr>
              <p:cNvPr name="Freeform 48" id="48"/>
              <p:cNvSpPr/>
              <p:nvPr/>
            </p:nvSpPr>
            <p:spPr>
              <a:xfrm flipH="false" flipV="false" rot="0">
                <a:off x="9735175" y="5757926"/>
                <a:ext cx="2136990" cy="4529074"/>
              </a:xfrm>
              <a:custGeom>
                <a:avLst/>
                <a:gdLst/>
                <a:ahLst/>
                <a:cxnLst/>
                <a:rect r="r" b="b" t="t" l="l"/>
                <a:pathLst>
                  <a:path h="4529074" w="2136990">
                    <a:moveTo>
                      <a:pt x="0" y="0"/>
                    </a:moveTo>
                    <a:lnTo>
                      <a:pt x="2136989" y="0"/>
                    </a:lnTo>
                    <a:lnTo>
                      <a:pt x="2136989" y="4529074"/>
                    </a:lnTo>
                    <a:lnTo>
                      <a:pt x="0" y="4529074"/>
                    </a:lnTo>
                    <a:close/>
                  </a:path>
                </a:pathLst>
              </a:custGeom>
              <a:solidFill>
                <a:srgbClr val="FFE890"/>
              </a:solidFill>
            </p:spPr>
          </p:sp>
        </p:grpSp>
      </p:gr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4723" y="581528"/>
            <a:ext cx="8415176" cy="987507"/>
            <a:chOff x="0" y="0"/>
            <a:chExt cx="2659442" cy="312081"/>
          </a:xfrm>
        </p:grpSpPr>
        <p:sp>
          <p:nvSpPr>
            <p:cNvPr name="Freeform 3" id="3"/>
            <p:cNvSpPr/>
            <p:nvPr/>
          </p:nvSpPr>
          <p:spPr>
            <a:xfrm flipH="false" flipV="false" rot="0">
              <a:off x="0" y="0"/>
              <a:ext cx="2659442" cy="312081"/>
            </a:xfrm>
            <a:custGeom>
              <a:avLst/>
              <a:gdLst/>
              <a:ahLst/>
              <a:cxnLst/>
              <a:rect r="r" b="b" t="t" l="l"/>
              <a:pathLst>
                <a:path h="312081" w="2659442">
                  <a:moveTo>
                    <a:pt x="46920" y="0"/>
                  </a:moveTo>
                  <a:lnTo>
                    <a:pt x="2612522" y="0"/>
                  </a:lnTo>
                  <a:cubicBezTo>
                    <a:pt x="2624966" y="0"/>
                    <a:pt x="2636900" y="4943"/>
                    <a:pt x="2645699" y="13742"/>
                  </a:cubicBezTo>
                  <a:cubicBezTo>
                    <a:pt x="2654498" y="22542"/>
                    <a:pt x="2659442" y="34476"/>
                    <a:pt x="2659442" y="46920"/>
                  </a:cubicBezTo>
                  <a:lnTo>
                    <a:pt x="2659442" y="265162"/>
                  </a:lnTo>
                  <a:cubicBezTo>
                    <a:pt x="2659442" y="277605"/>
                    <a:pt x="2654498" y="289540"/>
                    <a:pt x="2645699" y="298339"/>
                  </a:cubicBezTo>
                  <a:cubicBezTo>
                    <a:pt x="2636900" y="307138"/>
                    <a:pt x="2624966" y="312081"/>
                    <a:pt x="2612522" y="312081"/>
                  </a:cubicBezTo>
                  <a:lnTo>
                    <a:pt x="46920" y="312081"/>
                  </a:lnTo>
                  <a:cubicBezTo>
                    <a:pt x="34476" y="312081"/>
                    <a:pt x="22542" y="307138"/>
                    <a:pt x="13742" y="298339"/>
                  </a:cubicBezTo>
                  <a:cubicBezTo>
                    <a:pt x="4943" y="289540"/>
                    <a:pt x="0" y="277605"/>
                    <a:pt x="0" y="265162"/>
                  </a:cubicBezTo>
                  <a:lnTo>
                    <a:pt x="0" y="46920"/>
                  </a:lnTo>
                  <a:cubicBezTo>
                    <a:pt x="0" y="34476"/>
                    <a:pt x="4943" y="22542"/>
                    <a:pt x="13742" y="13742"/>
                  </a:cubicBezTo>
                  <a:cubicBezTo>
                    <a:pt x="22542" y="4943"/>
                    <a:pt x="34476" y="0"/>
                    <a:pt x="46920" y="0"/>
                  </a:cubicBezTo>
                  <a:close/>
                </a:path>
              </a:pathLst>
            </a:custGeom>
            <a:solidFill>
              <a:srgbClr val="FACE27"/>
            </a:solidFill>
          </p:spPr>
        </p:sp>
        <p:sp>
          <p:nvSpPr>
            <p:cNvPr name="TextBox 4" id="4"/>
            <p:cNvSpPr txBox="true"/>
            <p:nvPr/>
          </p:nvSpPr>
          <p:spPr>
            <a:xfrm>
              <a:off x="0" y="-85725"/>
              <a:ext cx="2659442" cy="397806"/>
            </a:xfrm>
            <a:prstGeom prst="rect">
              <a:avLst/>
            </a:prstGeom>
          </p:spPr>
          <p:txBody>
            <a:bodyPr anchor="ctr" rtlCol="false" tIns="50800" lIns="50800" bIns="50800" rIns="50800"/>
            <a:lstStyle/>
            <a:p>
              <a:pPr algn="ctr">
                <a:lnSpc>
                  <a:spcPts val="6159"/>
                </a:lnSpc>
              </a:pPr>
              <a:r>
                <a:rPr lang="en-US" sz="4399">
                  <a:solidFill>
                    <a:srgbClr val="090A0A"/>
                  </a:solidFill>
                  <a:latin typeface="Open Sans Extra Bold"/>
                </a:rPr>
                <a:t>Refrensi</a:t>
              </a:r>
            </a:p>
          </p:txBody>
        </p:sp>
      </p:grpSp>
      <p:grpSp>
        <p:nvGrpSpPr>
          <p:cNvPr name="Group 5" id="5"/>
          <p:cNvGrpSpPr/>
          <p:nvPr/>
        </p:nvGrpSpPr>
        <p:grpSpPr>
          <a:xfrm rot="0">
            <a:off x="1504753" y="2283350"/>
            <a:ext cx="1543050" cy="15430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ACE27"/>
            </a:solidFill>
          </p:spPr>
        </p:sp>
        <p:sp>
          <p:nvSpPr>
            <p:cNvPr name="TextBox 7" id="7"/>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771345" y="7009765"/>
            <a:ext cx="1543050" cy="15430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ACE27"/>
            </a:solidFill>
          </p:spPr>
        </p:sp>
        <p:sp>
          <p:nvSpPr>
            <p:cNvPr name="TextBox 10" id="10"/>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65577" y="4162834"/>
            <a:ext cx="5520338" cy="2990215"/>
          </a:xfrm>
          <a:prstGeom prst="rect">
            <a:avLst/>
          </a:prstGeom>
        </p:spPr>
        <p:txBody>
          <a:bodyPr anchor="t" rtlCol="false" tIns="0" lIns="0" bIns="0" rIns="0">
            <a:spAutoFit/>
          </a:bodyPr>
          <a:lstStyle/>
          <a:p>
            <a:pPr>
              <a:lnSpc>
                <a:spcPts val="2659"/>
              </a:lnSpc>
            </a:pPr>
            <a:r>
              <a:rPr lang="en-US" sz="1899">
                <a:solidFill>
                  <a:srgbClr val="000000"/>
                </a:solidFill>
                <a:latin typeface="Open Sans Extra Bold"/>
              </a:rPr>
              <a:t>Whitebox Testing</a:t>
            </a:r>
          </a:p>
          <a:p>
            <a:pPr>
              <a:lnSpc>
                <a:spcPts val="2659"/>
              </a:lnSpc>
            </a:pPr>
            <a:r>
              <a:rPr lang="en-US" sz="1899">
                <a:solidFill>
                  <a:srgbClr val="000000"/>
                </a:solidFill>
                <a:latin typeface="Open Sans Extra Bold"/>
              </a:rPr>
              <a:t>Bertolino, A. (2007). Software testing research: Achievements, challenges, dreams. In Future of Software Engineering (FOSE'07) (pp. 85-103). IEEE.</a:t>
            </a:r>
          </a:p>
          <a:p>
            <a:pPr>
              <a:lnSpc>
                <a:spcPts val="2659"/>
              </a:lnSpc>
            </a:pPr>
            <a:r>
              <a:rPr lang="en-US" sz="1899">
                <a:solidFill>
                  <a:srgbClr val="000000"/>
                </a:solidFill>
                <a:latin typeface="Open Sans Extra Bold"/>
              </a:rPr>
              <a:t>Binder, R. V. (1999). Testing object-oriented systems: models, patterns, and tools. Addison-Wesley Professional.</a:t>
            </a:r>
          </a:p>
          <a:p>
            <a:pPr>
              <a:lnSpc>
                <a:spcPts val="2659"/>
              </a:lnSpc>
              <a:spcBef>
                <a:spcPct val="0"/>
              </a:spcBef>
            </a:pPr>
          </a:p>
        </p:txBody>
      </p:sp>
      <p:grpSp>
        <p:nvGrpSpPr>
          <p:cNvPr name="Group 12" id="12"/>
          <p:cNvGrpSpPr/>
          <p:nvPr/>
        </p:nvGrpSpPr>
        <p:grpSpPr>
          <a:xfrm rot="0">
            <a:off x="6616613" y="2283350"/>
            <a:ext cx="1543050" cy="15430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ACE27"/>
            </a:solidFill>
          </p:spPr>
        </p:sp>
        <p:sp>
          <p:nvSpPr>
            <p:cNvPr name="TextBox 14" id="14"/>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3016789" y="2247397"/>
            <a:ext cx="1543050" cy="154305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ACE27"/>
            </a:solidFill>
          </p:spPr>
        </p:sp>
        <p:sp>
          <p:nvSpPr>
            <p:cNvPr name="TextBox 17" id="17"/>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5831326" y="4162834"/>
            <a:ext cx="3423087" cy="2990215"/>
          </a:xfrm>
          <a:prstGeom prst="rect">
            <a:avLst/>
          </a:prstGeom>
        </p:spPr>
        <p:txBody>
          <a:bodyPr anchor="t" rtlCol="false" tIns="0" lIns="0" bIns="0" rIns="0">
            <a:spAutoFit/>
          </a:bodyPr>
          <a:lstStyle/>
          <a:p>
            <a:pPr>
              <a:lnSpc>
                <a:spcPts val="2659"/>
              </a:lnSpc>
            </a:pPr>
            <a:r>
              <a:rPr lang="en-US" sz="1899">
                <a:solidFill>
                  <a:srgbClr val="000000"/>
                </a:solidFill>
                <a:latin typeface="Open Sans Extra Bold"/>
              </a:rPr>
              <a:t>Unit Test</a:t>
            </a:r>
          </a:p>
          <a:p>
            <a:pPr>
              <a:lnSpc>
                <a:spcPts val="2659"/>
              </a:lnSpc>
            </a:pPr>
            <a:r>
              <a:rPr lang="en-US" sz="1899">
                <a:solidFill>
                  <a:srgbClr val="000000"/>
                </a:solidFill>
                <a:latin typeface="Open Sans Extra Bold"/>
              </a:rPr>
              <a:t>Bach, J. (2004). The art of software testing. John Wiley &amp; Sons.</a:t>
            </a:r>
          </a:p>
          <a:p>
            <a:pPr>
              <a:lnSpc>
                <a:spcPts val="2659"/>
              </a:lnSpc>
            </a:pPr>
            <a:r>
              <a:rPr lang="en-US" sz="1899">
                <a:solidFill>
                  <a:srgbClr val="000000"/>
                </a:solidFill>
                <a:latin typeface="Open Sans Extra Bold"/>
              </a:rPr>
              <a:t>Meszaros, G. (2007). xUnit Test Patterns: Refactoring Test Code. Pearson Education.</a:t>
            </a:r>
          </a:p>
          <a:p>
            <a:pPr>
              <a:lnSpc>
                <a:spcPts val="2659"/>
              </a:lnSpc>
              <a:spcBef>
                <a:spcPct val="0"/>
              </a:spcBef>
            </a:pPr>
          </a:p>
        </p:txBody>
      </p:sp>
      <p:sp>
        <p:nvSpPr>
          <p:cNvPr name="TextBox 19" id="19"/>
          <p:cNvSpPr txBox="true"/>
          <p:nvPr/>
        </p:nvSpPr>
        <p:spPr>
          <a:xfrm rot="0">
            <a:off x="9254414" y="4020276"/>
            <a:ext cx="9491147" cy="1656715"/>
          </a:xfrm>
          <a:prstGeom prst="rect">
            <a:avLst/>
          </a:prstGeom>
        </p:spPr>
        <p:txBody>
          <a:bodyPr anchor="t" rtlCol="false" tIns="0" lIns="0" bIns="0" rIns="0">
            <a:spAutoFit/>
          </a:bodyPr>
          <a:lstStyle/>
          <a:p>
            <a:pPr>
              <a:lnSpc>
                <a:spcPts val="2659"/>
              </a:lnSpc>
            </a:pPr>
            <a:r>
              <a:rPr lang="en-US" sz="1899">
                <a:solidFill>
                  <a:srgbClr val="000000"/>
                </a:solidFill>
                <a:latin typeface="Open Sans Extra Bold"/>
              </a:rPr>
              <a:t>Implementasi Whitebox Testing dalam Python</a:t>
            </a:r>
          </a:p>
          <a:p>
            <a:pPr>
              <a:lnSpc>
                <a:spcPts val="2659"/>
              </a:lnSpc>
            </a:pPr>
            <a:r>
              <a:rPr lang="en-US" sz="1899">
                <a:solidFill>
                  <a:srgbClr val="000000"/>
                </a:solidFill>
                <a:latin typeface="Open Sans Extra Bold"/>
              </a:rPr>
              <a:t>Python Software Foundation. (2021). unittest - Unit testing framework. Retrieved from https://docs.python.org/3/library/unittest.html</a:t>
            </a:r>
          </a:p>
          <a:p>
            <a:pPr>
              <a:lnSpc>
                <a:spcPts val="2659"/>
              </a:lnSpc>
            </a:pPr>
            <a:r>
              <a:rPr lang="en-US" sz="1899">
                <a:solidFill>
                  <a:srgbClr val="000000"/>
                </a:solidFill>
                <a:latin typeface="Open Sans Extra Bold"/>
              </a:rPr>
              <a:t>Jain, R. (2017). Python testing cookbook. Packt Publishing Ltd.</a:t>
            </a:r>
          </a:p>
          <a:p>
            <a:pPr>
              <a:lnSpc>
                <a:spcPts val="2659"/>
              </a:lnSpc>
              <a:spcBef>
                <a:spcPct val="0"/>
              </a:spcBef>
            </a:pPr>
          </a:p>
        </p:txBody>
      </p:sp>
      <p:sp>
        <p:nvSpPr>
          <p:cNvPr name="TextBox 20" id="20"/>
          <p:cNvSpPr txBox="true"/>
          <p:nvPr/>
        </p:nvSpPr>
        <p:spPr>
          <a:xfrm rot="0">
            <a:off x="5005655" y="8772525"/>
            <a:ext cx="9183886" cy="1323340"/>
          </a:xfrm>
          <a:prstGeom prst="rect">
            <a:avLst/>
          </a:prstGeom>
        </p:spPr>
        <p:txBody>
          <a:bodyPr anchor="t" rtlCol="false" tIns="0" lIns="0" bIns="0" rIns="0">
            <a:spAutoFit/>
          </a:bodyPr>
          <a:lstStyle/>
          <a:p>
            <a:pPr>
              <a:lnSpc>
                <a:spcPts val="2659"/>
              </a:lnSpc>
            </a:pPr>
            <a:r>
              <a:rPr lang="en-US" sz="1899">
                <a:solidFill>
                  <a:srgbClr val="000000"/>
                </a:solidFill>
                <a:latin typeface="Open Sans Extra Bold"/>
              </a:rPr>
              <a:t>CI/CD untuk Project Python</a:t>
            </a:r>
          </a:p>
          <a:p>
            <a:pPr>
              <a:lnSpc>
                <a:spcPts val="2659"/>
              </a:lnSpc>
            </a:pPr>
            <a:r>
              <a:rPr lang="en-US" sz="1899">
                <a:solidFill>
                  <a:srgbClr val="000000"/>
                </a:solidFill>
                <a:latin typeface="Open Sans Extra Bold"/>
              </a:rPr>
              <a:t>GitLab. (2021). GitLab CI/CD. Retrieved from https://docs.gitlab.com/ee/ci/</a:t>
            </a:r>
          </a:p>
          <a:p>
            <a:pPr>
              <a:lnSpc>
                <a:spcPts val="2659"/>
              </a:lnSpc>
            </a:pPr>
            <a:r>
              <a:rPr lang="en-US" sz="1899">
                <a:solidFill>
                  <a:srgbClr val="000000"/>
                </a:solidFill>
                <a:latin typeface="Open Sans Extra Bold"/>
              </a:rPr>
              <a:t>Travis CI. (2021). Travis CI. Retrieved from https://docs.travis-ci.com/</a:t>
            </a:r>
          </a:p>
          <a:p>
            <a:pPr>
              <a:lnSpc>
                <a:spcPts val="2659"/>
              </a:lnSpc>
              <a:spcBef>
                <a:spcPct val="0"/>
              </a:spcBef>
            </a:pPr>
          </a:p>
        </p:txBody>
      </p:sp>
      <p:grpSp>
        <p:nvGrpSpPr>
          <p:cNvPr name="Group 21" id="21"/>
          <p:cNvGrpSpPr/>
          <p:nvPr/>
        </p:nvGrpSpPr>
        <p:grpSpPr>
          <a:xfrm rot="0">
            <a:off x="-1358422" y="8552815"/>
            <a:ext cx="5778030" cy="3086100"/>
            <a:chOff x="0" y="0"/>
            <a:chExt cx="1521786" cy="812800"/>
          </a:xfrm>
        </p:grpSpPr>
        <p:sp>
          <p:nvSpPr>
            <p:cNvPr name="Freeform 22" id="22"/>
            <p:cNvSpPr/>
            <p:nvPr/>
          </p:nvSpPr>
          <p:spPr>
            <a:xfrm flipH="false" flipV="false" rot="0">
              <a:off x="0" y="0"/>
              <a:ext cx="1521786" cy="812800"/>
            </a:xfrm>
            <a:custGeom>
              <a:avLst/>
              <a:gdLst/>
              <a:ahLst/>
              <a:cxnLst/>
              <a:rect r="r" b="b" t="t" l="l"/>
              <a:pathLst>
                <a:path h="812800" w="1521786">
                  <a:moveTo>
                    <a:pt x="760893" y="0"/>
                  </a:moveTo>
                  <a:cubicBezTo>
                    <a:pt x="340663" y="0"/>
                    <a:pt x="0" y="181951"/>
                    <a:pt x="0" y="406400"/>
                  </a:cubicBezTo>
                  <a:cubicBezTo>
                    <a:pt x="0" y="630849"/>
                    <a:pt x="340663" y="812800"/>
                    <a:pt x="760893" y="812800"/>
                  </a:cubicBezTo>
                  <a:cubicBezTo>
                    <a:pt x="1181122" y="812800"/>
                    <a:pt x="1521786" y="630849"/>
                    <a:pt x="1521786" y="406400"/>
                  </a:cubicBezTo>
                  <a:cubicBezTo>
                    <a:pt x="1521786" y="181951"/>
                    <a:pt x="1181122" y="0"/>
                    <a:pt x="760893" y="0"/>
                  </a:cubicBezTo>
                  <a:close/>
                </a:path>
              </a:pathLst>
            </a:custGeom>
            <a:solidFill>
              <a:srgbClr val="1B71FA"/>
            </a:solidFill>
          </p:spPr>
        </p:sp>
        <p:sp>
          <p:nvSpPr>
            <p:cNvPr name="TextBox 23" id="23"/>
            <p:cNvSpPr txBox="true"/>
            <p:nvPr/>
          </p:nvSpPr>
          <p:spPr>
            <a:xfrm>
              <a:off x="142667" y="19050"/>
              <a:ext cx="1236451" cy="717550"/>
            </a:xfrm>
            <a:prstGeom prst="rect">
              <a:avLst/>
            </a:prstGeom>
          </p:spPr>
          <p:txBody>
            <a:bodyPr anchor="ctr" rtlCol="false" tIns="50800" lIns="50800" bIns="50800" rIns="50800"/>
            <a:lstStyle/>
            <a:p>
              <a:pPr algn="ctr">
                <a:lnSpc>
                  <a:spcPts val="4899"/>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45038" y="3887187"/>
            <a:ext cx="8501002" cy="1862079"/>
            <a:chOff x="0" y="0"/>
            <a:chExt cx="2238947" cy="490424"/>
          </a:xfrm>
        </p:grpSpPr>
        <p:sp>
          <p:nvSpPr>
            <p:cNvPr name="Freeform 3" id="3"/>
            <p:cNvSpPr/>
            <p:nvPr/>
          </p:nvSpPr>
          <p:spPr>
            <a:xfrm flipH="false" flipV="false" rot="0">
              <a:off x="0" y="0"/>
              <a:ext cx="2238947" cy="490424"/>
            </a:xfrm>
            <a:custGeom>
              <a:avLst/>
              <a:gdLst/>
              <a:ahLst/>
              <a:cxnLst/>
              <a:rect r="r" b="b" t="t" l="l"/>
              <a:pathLst>
                <a:path h="490424" w="2238947">
                  <a:moveTo>
                    <a:pt x="0" y="0"/>
                  </a:moveTo>
                  <a:lnTo>
                    <a:pt x="2238947" y="0"/>
                  </a:lnTo>
                  <a:lnTo>
                    <a:pt x="2238947" y="490424"/>
                  </a:lnTo>
                  <a:lnTo>
                    <a:pt x="0" y="490424"/>
                  </a:lnTo>
                  <a:close/>
                </a:path>
              </a:pathLst>
            </a:custGeom>
            <a:solidFill>
              <a:srgbClr val="FACE27"/>
            </a:solidFill>
          </p:spPr>
        </p:sp>
        <p:sp>
          <p:nvSpPr>
            <p:cNvPr name="TextBox 4" id="4"/>
            <p:cNvSpPr txBox="true"/>
            <p:nvPr/>
          </p:nvSpPr>
          <p:spPr>
            <a:xfrm>
              <a:off x="0" y="-38100"/>
              <a:ext cx="2238947" cy="52852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705076" y="-3070904"/>
            <a:ext cx="5082255" cy="13872254"/>
            <a:chOff x="0" y="0"/>
            <a:chExt cx="1338536" cy="3653598"/>
          </a:xfrm>
        </p:grpSpPr>
        <p:sp>
          <p:nvSpPr>
            <p:cNvPr name="Freeform 6" id="6"/>
            <p:cNvSpPr/>
            <p:nvPr/>
          </p:nvSpPr>
          <p:spPr>
            <a:xfrm flipH="false" flipV="false" rot="0">
              <a:off x="0" y="0"/>
              <a:ext cx="1338536" cy="3653598"/>
            </a:xfrm>
            <a:custGeom>
              <a:avLst/>
              <a:gdLst/>
              <a:ahLst/>
              <a:cxnLst/>
              <a:rect r="r" b="b" t="t" l="l"/>
              <a:pathLst>
                <a:path h="3653598" w="1338536">
                  <a:moveTo>
                    <a:pt x="77690" y="0"/>
                  </a:moveTo>
                  <a:lnTo>
                    <a:pt x="1260847" y="0"/>
                  </a:lnTo>
                  <a:cubicBezTo>
                    <a:pt x="1281451" y="0"/>
                    <a:pt x="1301212" y="8185"/>
                    <a:pt x="1315782" y="22755"/>
                  </a:cubicBezTo>
                  <a:cubicBezTo>
                    <a:pt x="1330351" y="37324"/>
                    <a:pt x="1338536" y="57085"/>
                    <a:pt x="1338536" y="77690"/>
                  </a:cubicBezTo>
                  <a:lnTo>
                    <a:pt x="1338536" y="3575908"/>
                  </a:lnTo>
                  <a:cubicBezTo>
                    <a:pt x="1338536" y="3596513"/>
                    <a:pt x="1330351" y="3616273"/>
                    <a:pt x="1315782" y="3630843"/>
                  </a:cubicBezTo>
                  <a:cubicBezTo>
                    <a:pt x="1301212" y="3645413"/>
                    <a:pt x="1281451" y="3653598"/>
                    <a:pt x="1260847" y="3653598"/>
                  </a:cubicBezTo>
                  <a:lnTo>
                    <a:pt x="77690" y="3653598"/>
                  </a:lnTo>
                  <a:cubicBezTo>
                    <a:pt x="34783" y="3653598"/>
                    <a:pt x="0" y="3618815"/>
                    <a:pt x="0" y="3575908"/>
                  </a:cubicBezTo>
                  <a:lnTo>
                    <a:pt x="0" y="77690"/>
                  </a:lnTo>
                  <a:cubicBezTo>
                    <a:pt x="0" y="57085"/>
                    <a:pt x="8185" y="37324"/>
                    <a:pt x="22755" y="22755"/>
                  </a:cubicBezTo>
                  <a:cubicBezTo>
                    <a:pt x="37324" y="8185"/>
                    <a:pt x="57085" y="0"/>
                    <a:pt x="77690" y="0"/>
                  </a:cubicBezTo>
                  <a:close/>
                </a:path>
              </a:pathLst>
            </a:custGeom>
            <a:solidFill>
              <a:srgbClr val="FACE27"/>
            </a:solidFill>
          </p:spPr>
        </p:sp>
        <p:sp>
          <p:nvSpPr>
            <p:cNvPr name="TextBox 7" id="7"/>
            <p:cNvSpPr txBox="true"/>
            <p:nvPr/>
          </p:nvSpPr>
          <p:spPr>
            <a:xfrm>
              <a:off x="0" y="-38100"/>
              <a:ext cx="1338536" cy="369169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65681" y="0"/>
            <a:ext cx="11216534" cy="10563913"/>
          </a:xfrm>
          <a:custGeom>
            <a:avLst/>
            <a:gdLst/>
            <a:ahLst/>
            <a:cxnLst/>
            <a:rect r="r" b="b" t="t" l="l"/>
            <a:pathLst>
              <a:path h="10563913" w="11216534">
                <a:moveTo>
                  <a:pt x="0" y="0"/>
                </a:moveTo>
                <a:lnTo>
                  <a:pt x="11216534" y="0"/>
                </a:lnTo>
                <a:lnTo>
                  <a:pt x="11216534" y="10563913"/>
                </a:lnTo>
                <a:lnTo>
                  <a:pt x="0" y="10563913"/>
                </a:lnTo>
                <a:lnTo>
                  <a:pt x="0" y="0"/>
                </a:lnTo>
                <a:close/>
              </a:path>
            </a:pathLst>
          </a:custGeom>
          <a:blipFill>
            <a:blip r:embed="rId2"/>
            <a:stretch>
              <a:fillRect l="-17576" t="0" r="-49857" b="0"/>
            </a:stretch>
          </a:blipFill>
        </p:spPr>
      </p:sp>
      <p:sp>
        <p:nvSpPr>
          <p:cNvPr name="TextBox 9" id="9"/>
          <p:cNvSpPr txBox="true"/>
          <p:nvPr/>
        </p:nvSpPr>
        <p:spPr>
          <a:xfrm rot="0">
            <a:off x="10645038" y="3588964"/>
            <a:ext cx="6120077" cy="2160302"/>
          </a:xfrm>
          <a:prstGeom prst="rect">
            <a:avLst/>
          </a:prstGeom>
        </p:spPr>
        <p:txBody>
          <a:bodyPr anchor="t" rtlCol="false" tIns="0" lIns="0" bIns="0" rIns="0">
            <a:spAutoFit/>
          </a:bodyPr>
          <a:lstStyle/>
          <a:p>
            <a:pPr algn="just">
              <a:lnSpc>
                <a:spcPts val="8324"/>
              </a:lnSpc>
            </a:pPr>
            <a:r>
              <a:rPr lang="en-US" sz="7238">
                <a:solidFill>
                  <a:srgbClr val="000000"/>
                </a:solidFill>
                <a:latin typeface="Arimo Bold"/>
              </a:rPr>
              <a:t>create repository</a:t>
            </a:r>
          </a:p>
        </p:txBody>
      </p:sp>
      <p:sp>
        <p:nvSpPr>
          <p:cNvPr name="AutoShape 10" id="10"/>
          <p:cNvSpPr/>
          <p:nvPr/>
        </p:nvSpPr>
        <p:spPr>
          <a:xfrm>
            <a:off x="5869135" y="8445283"/>
            <a:ext cx="2254874" cy="813017"/>
          </a:xfrm>
          <a:prstGeom prst="line">
            <a:avLst/>
          </a:prstGeom>
          <a:ln cap="flat" w="38100">
            <a:solidFill>
              <a:srgbClr val="FFFFFF"/>
            </a:solidFill>
            <a:prstDash val="solid"/>
            <a:headEnd type="none" len="sm" w="sm"/>
            <a:tailEnd type="arrow" len="sm" w="med"/>
          </a:ln>
        </p:spPr>
      </p:sp>
      <p:sp>
        <p:nvSpPr>
          <p:cNvPr name="Freeform 11" id="11"/>
          <p:cNvSpPr/>
          <p:nvPr/>
        </p:nvSpPr>
        <p:spPr>
          <a:xfrm flipH="false" flipV="false" rot="0">
            <a:off x="12251264" y="6251341"/>
            <a:ext cx="7413150" cy="6013918"/>
          </a:xfrm>
          <a:custGeom>
            <a:avLst/>
            <a:gdLst/>
            <a:ahLst/>
            <a:cxnLst/>
            <a:rect r="r" b="b" t="t" l="l"/>
            <a:pathLst>
              <a:path h="6013918" w="7413150">
                <a:moveTo>
                  <a:pt x="0" y="0"/>
                </a:moveTo>
                <a:lnTo>
                  <a:pt x="7413150" y="0"/>
                </a:lnTo>
                <a:lnTo>
                  <a:pt x="7413150" y="6013918"/>
                </a:lnTo>
                <a:lnTo>
                  <a:pt x="0" y="60139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45038" y="3887187"/>
            <a:ext cx="8501002" cy="1862079"/>
            <a:chOff x="0" y="0"/>
            <a:chExt cx="2238947" cy="490424"/>
          </a:xfrm>
        </p:grpSpPr>
        <p:sp>
          <p:nvSpPr>
            <p:cNvPr name="Freeform 3" id="3"/>
            <p:cNvSpPr/>
            <p:nvPr/>
          </p:nvSpPr>
          <p:spPr>
            <a:xfrm flipH="false" flipV="false" rot="0">
              <a:off x="0" y="0"/>
              <a:ext cx="2238947" cy="490424"/>
            </a:xfrm>
            <a:custGeom>
              <a:avLst/>
              <a:gdLst/>
              <a:ahLst/>
              <a:cxnLst/>
              <a:rect r="r" b="b" t="t" l="l"/>
              <a:pathLst>
                <a:path h="490424" w="2238947">
                  <a:moveTo>
                    <a:pt x="0" y="0"/>
                  </a:moveTo>
                  <a:lnTo>
                    <a:pt x="2238947" y="0"/>
                  </a:lnTo>
                  <a:lnTo>
                    <a:pt x="2238947" y="490424"/>
                  </a:lnTo>
                  <a:lnTo>
                    <a:pt x="0" y="490424"/>
                  </a:lnTo>
                  <a:close/>
                </a:path>
              </a:pathLst>
            </a:custGeom>
            <a:solidFill>
              <a:srgbClr val="FACE27"/>
            </a:solidFill>
          </p:spPr>
        </p:sp>
        <p:sp>
          <p:nvSpPr>
            <p:cNvPr name="TextBox 4" id="4"/>
            <p:cNvSpPr txBox="true"/>
            <p:nvPr/>
          </p:nvSpPr>
          <p:spPr>
            <a:xfrm>
              <a:off x="0" y="-38100"/>
              <a:ext cx="2238947" cy="52852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724126" y="-3070904"/>
            <a:ext cx="5082255" cy="13872254"/>
            <a:chOff x="0" y="0"/>
            <a:chExt cx="1338536" cy="3653598"/>
          </a:xfrm>
        </p:grpSpPr>
        <p:sp>
          <p:nvSpPr>
            <p:cNvPr name="Freeform 6" id="6"/>
            <p:cNvSpPr/>
            <p:nvPr/>
          </p:nvSpPr>
          <p:spPr>
            <a:xfrm flipH="false" flipV="false" rot="0">
              <a:off x="0" y="0"/>
              <a:ext cx="1338536" cy="3653598"/>
            </a:xfrm>
            <a:custGeom>
              <a:avLst/>
              <a:gdLst/>
              <a:ahLst/>
              <a:cxnLst/>
              <a:rect r="r" b="b" t="t" l="l"/>
              <a:pathLst>
                <a:path h="3653598" w="1338536">
                  <a:moveTo>
                    <a:pt x="77690" y="0"/>
                  </a:moveTo>
                  <a:lnTo>
                    <a:pt x="1260847" y="0"/>
                  </a:lnTo>
                  <a:cubicBezTo>
                    <a:pt x="1281451" y="0"/>
                    <a:pt x="1301212" y="8185"/>
                    <a:pt x="1315782" y="22755"/>
                  </a:cubicBezTo>
                  <a:cubicBezTo>
                    <a:pt x="1330351" y="37324"/>
                    <a:pt x="1338536" y="57085"/>
                    <a:pt x="1338536" y="77690"/>
                  </a:cubicBezTo>
                  <a:lnTo>
                    <a:pt x="1338536" y="3575908"/>
                  </a:lnTo>
                  <a:cubicBezTo>
                    <a:pt x="1338536" y="3596513"/>
                    <a:pt x="1330351" y="3616273"/>
                    <a:pt x="1315782" y="3630843"/>
                  </a:cubicBezTo>
                  <a:cubicBezTo>
                    <a:pt x="1301212" y="3645413"/>
                    <a:pt x="1281451" y="3653598"/>
                    <a:pt x="1260847" y="3653598"/>
                  </a:cubicBezTo>
                  <a:lnTo>
                    <a:pt x="77690" y="3653598"/>
                  </a:lnTo>
                  <a:cubicBezTo>
                    <a:pt x="34783" y="3653598"/>
                    <a:pt x="0" y="3618815"/>
                    <a:pt x="0" y="3575908"/>
                  </a:cubicBezTo>
                  <a:lnTo>
                    <a:pt x="0" y="77690"/>
                  </a:lnTo>
                  <a:cubicBezTo>
                    <a:pt x="0" y="57085"/>
                    <a:pt x="8185" y="37324"/>
                    <a:pt x="22755" y="22755"/>
                  </a:cubicBezTo>
                  <a:cubicBezTo>
                    <a:pt x="37324" y="8185"/>
                    <a:pt x="57085" y="0"/>
                    <a:pt x="77690" y="0"/>
                  </a:cubicBezTo>
                  <a:close/>
                </a:path>
              </a:pathLst>
            </a:custGeom>
            <a:solidFill>
              <a:srgbClr val="FACE27"/>
            </a:solidFill>
          </p:spPr>
        </p:sp>
        <p:sp>
          <p:nvSpPr>
            <p:cNvPr name="TextBox 7" id="7"/>
            <p:cNvSpPr txBox="true"/>
            <p:nvPr/>
          </p:nvSpPr>
          <p:spPr>
            <a:xfrm>
              <a:off x="0" y="-38100"/>
              <a:ext cx="1338536" cy="369169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902160" y="-1346285"/>
            <a:ext cx="13457222" cy="7510797"/>
          </a:xfrm>
          <a:custGeom>
            <a:avLst/>
            <a:gdLst/>
            <a:ahLst/>
            <a:cxnLst/>
            <a:rect r="r" b="b" t="t" l="l"/>
            <a:pathLst>
              <a:path h="7510797" w="13457222">
                <a:moveTo>
                  <a:pt x="0" y="0"/>
                </a:moveTo>
                <a:lnTo>
                  <a:pt x="13457222" y="0"/>
                </a:lnTo>
                <a:lnTo>
                  <a:pt x="13457222" y="7510796"/>
                </a:lnTo>
                <a:lnTo>
                  <a:pt x="0" y="7510796"/>
                </a:lnTo>
                <a:lnTo>
                  <a:pt x="0" y="0"/>
                </a:lnTo>
                <a:close/>
              </a:path>
            </a:pathLst>
          </a:custGeom>
          <a:blipFill>
            <a:blip r:embed="rId2"/>
            <a:stretch>
              <a:fillRect l="-18065" t="-9103" r="0" b="-9887"/>
            </a:stretch>
          </a:blipFill>
        </p:spPr>
      </p:sp>
      <p:grpSp>
        <p:nvGrpSpPr>
          <p:cNvPr name="Group 9" id="9"/>
          <p:cNvGrpSpPr/>
          <p:nvPr/>
        </p:nvGrpSpPr>
        <p:grpSpPr>
          <a:xfrm rot="0">
            <a:off x="-3550107" y="-2305873"/>
            <a:ext cx="5082255" cy="13872254"/>
            <a:chOff x="0" y="0"/>
            <a:chExt cx="1338536" cy="3653598"/>
          </a:xfrm>
        </p:grpSpPr>
        <p:sp>
          <p:nvSpPr>
            <p:cNvPr name="Freeform 10" id="10"/>
            <p:cNvSpPr/>
            <p:nvPr/>
          </p:nvSpPr>
          <p:spPr>
            <a:xfrm flipH="false" flipV="false" rot="0">
              <a:off x="0" y="0"/>
              <a:ext cx="1338536" cy="3653598"/>
            </a:xfrm>
            <a:custGeom>
              <a:avLst/>
              <a:gdLst/>
              <a:ahLst/>
              <a:cxnLst/>
              <a:rect r="r" b="b" t="t" l="l"/>
              <a:pathLst>
                <a:path h="3653598" w="1338536">
                  <a:moveTo>
                    <a:pt x="77690" y="0"/>
                  </a:moveTo>
                  <a:lnTo>
                    <a:pt x="1260847" y="0"/>
                  </a:lnTo>
                  <a:cubicBezTo>
                    <a:pt x="1281451" y="0"/>
                    <a:pt x="1301212" y="8185"/>
                    <a:pt x="1315782" y="22755"/>
                  </a:cubicBezTo>
                  <a:cubicBezTo>
                    <a:pt x="1330351" y="37324"/>
                    <a:pt x="1338536" y="57085"/>
                    <a:pt x="1338536" y="77690"/>
                  </a:cubicBezTo>
                  <a:lnTo>
                    <a:pt x="1338536" y="3575908"/>
                  </a:lnTo>
                  <a:cubicBezTo>
                    <a:pt x="1338536" y="3596513"/>
                    <a:pt x="1330351" y="3616273"/>
                    <a:pt x="1315782" y="3630843"/>
                  </a:cubicBezTo>
                  <a:cubicBezTo>
                    <a:pt x="1301212" y="3645413"/>
                    <a:pt x="1281451" y="3653598"/>
                    <a:pt x="1260847" y="3653598"/>
                  </a:cubicBezTo>
                  <a:lnTo>
                    <a:pt x="77690" y="3653598"/>
                  </a:lnTo>
                  <a:cubicBezTo>
                    <a:pt x="34783" y="3653598"/>
                    <a:pt x="0" y="3618815"/>
                    <a:pt x="0" y="3575908"/>
                  </a:cubicBezTo>
                  <a:lnTo>
                    <a:pt x="0" y="77690"/>
                  </a:lnTo>
                  <a:cubicBezTo>
                    <a:pt x="0" y="57085"/>
                    <a:pt x="8185" y="37324"/>
                    <a:pt x="22755" y="22755"/>
                  </a:cubicBezTo>
                  <a:cubicBezTo>
                    <a:pt x="37324" y="8185"/>
                    <a:pt x="57085" y="0"/>
                    <a:pt x="77690" y="0"/>
                  </a:cubicBezTo>
                  <a:close/>
                </a:path>
              </a:pathLst>
            </a:custGeom>
            <a:solidFill>
              <a:srgbClr val="FACE27"/>
            </a:solidFill>
          </p:spPr>
        </p:sp>
        <p:sp>
          <p:nvSpPr>
            <p:cNvPr name="TextBox 11" id="11"/>
            <p:cNvSpPr txBox="true"/>
            <p:nvPr/>
          </p:nvSpPr>
          <p:spPr>
            <a:xfrm>
              <a:off x="0" y="-38100"/>
              <a:ext cx="1338536" cy="3691698"/>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0" y="6317669"/>
            <a:ext cx="10723386" cy="6187577"/>
          </a:xfrm>
          <a:custGeom>
            <a:avLst/>
            <a:gdLst/>
            <a:ahLst/>
            <a:cxnLst/>
            <a:rect r="r" b="b" t="t" l="l"/>
            <a:pathLst>
              <a:path h="6187577" w="10723386">
                <a:moveTo>
                  <a:pt x="0" y="0"/>
                </a:moveTo>
                <a:lnTo>
                  <a:pt x="10723386" y="0"/>
                </a:lnTo>
                <a:lnTo>
                  <a:pt x="10723386" y="6187577"/>
                </a:lnTo>
                <a:lnTo>
                  <a:pt x="0" y="6187577"/>
                </a:lnTo>
                <a:lnTo>
                  <a:pt x="0" y="0"/>
                </a:lnTo>
                <a:close/>
              </a:path>
            </a:pathLst>
          </a:custGeom>
          <a:blipFill>
            <a:blip r:embed="rId3"/>
            <a:stretch>
              <a:fillRect l="0" t="0" r="0" b="0"/>
            </a:stretch>
          </a:blipFill>
        </p:spPr>
      </p:sp>
      <p:sp>
        <p:nvSpPr>
          <p:cNvPr name="AutoShape 13" id="13"/>
          <p:cNvSpPr/>
          <p:nvPr/>
        </p:nvSpPr>
        <p:spPr>
          <a:xfrm>
            <a:off x="4592187" y="8572914"/>
            <a:ext cx="2051297" cy="685386"/>
          </a:xfrm>
          <a:prstGeom prst="line">
            <a:avLst/>
          </a:prstGeom>
          <a:ln cap="flat" w="38100">
            <a:solidFill>
              <a:srgbClr val="FFFFFF"/>
            </a:solidFill>
            <a:prstDash val="solid"/>
            <a:headEnd type="none" len="sm" w="sm"/>
            <a:tailEnd type="arrow" len="sm" w="med"/>
          </a:ln>
        </p:spPr>
      </p:sp>
      <p:sp>
        <p:nvSpPr>
          <p:cNvPr name="Freeform 14" id="14"/>
          <p:cNvSpPr/>
          <p:nvPr/>
        </p:nvSpPr>
        <p:spPr>
          <a:xfrm flipH="false" flipV="false" rot="8422661">
            <a:off x="10640744" y="7375455"/>
            <a:ext cx="4910428" cy="1755478"/>
          </a:xfrm>
          <a:custGeom>
            <a:avLst/>
            <a:gdLst/>
            <a:ahLst/>
            <a:cxnLst/>
            <a:rect r="r" b="b" t="t" l="l"/>
            <a:pathLst>
              <a:path h="1755478" w="4910428">
                <a:moveTo>
                  <a:pt x="0" y="0"/>
                </a:moveTo>
                <a:lnTo>
                  <a:pt x="4910428" y="0"/>
                </a:lnTo>
                <a:lnTo>
                  <a:pt x="4910428" y="1755478"/>
                </a:lnTo>
                <a:lnTo>
                  <a:pt x="0" y="17554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532148" y="1441040"/>
            <a:ext cx="6120077" cy="3189214"/>
          </a:xfrm>
          <a:prstGeom prst="rect">
            <a:avLst/>
          </a:prstGeom>
        </p:spPr>
        <p:txBody>
          <a:bodyPr anchor="t" rtlCol="false" tIns="0" lIns="0" bIns="0" rIns="0">
            <a:spAutoFit/>
          </a:bodyPr>
          <a:lstStyle/>
          <a:p>
            <a:pPr algn="just">
              <a:lnSpc>
                <a:spcPts val="8324"/>
              </a:lnSpc>
            </a:pPr>
            <a:r>
              <a:rPr lang="en-US" sz="7238">
                <a:solidFill>
                  <a:srgbClr val="000000"/>
                </a:solidFill>
                <a:latin typeface="Arimo Bold"/>
              </a:rPr>
              <a:t>Upload</a:t>
            </a:r>
          </a:p>
          <a:p>
            <a:pPr algn="just">
              <a:lnSpc>
                <a:spcPts val="8324"/>
              </a:lnSpc>
            </a:pPr>
            <a:r>
              <a:rPr lang="en-US" sz="7238">
                <a:solidFill>
                  <a:srgbClr val="000000"/>
                </a:solidFill>
                <a:latin typeface="Arimo Bold"/>
              </a:rPr>
              <a:t>project</a:t>
            </a:r>
          </a:p>
          <a:p>
            <a:pPr algn="just">
              <a:lnSpc>
                <a:spcPts val="8324"/>
              </a:lnSpc>
            </a:pPr>
            <a:r>
              <a:rPr lang="en-US" sz="7238">
                <a:solidFill>
                  <a:srgbClr val="000000"/>
                </a:solidFill>
                <a:latin typeface="Arimo Bold"/>
              </a:rPr>
              <a:t>python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45038" y="3887187"/>
            <a:ext cx="8501002" cy="1862079"/>
            <a:chOff x="0" y="0"/>
            <a:chExt cx="2238947" cy="490424"/>
          </a:xfrm>
        </p:grpSpPr>
        <p:sp>
          <p:nvSpPr>
            <p:cNvPr name="Freeform 3" id="3"/>
            <p:cNvSpPr/>
            <p:nvPr/>
          </p:nvSpPr>
          <p:spPr>
            <a:xfrm flipH="false" flipV="false" rot="0">
              <a:off x="0" y="0"/>
              <a:ext cx="2238947" cy="490424"/>
            </a:xfrm>
            <a:custGeom>
              <a:avLst/>
              <a:gdLst/>
              <a:ahLst/>
              <a:cxnLst/>
              <a:rect r="r" b="b" t="t" l="l"/>
              <a:pathLst>
                <a:path h="490424" w="2238947">
                  <a:moveTo>
                    <a:pt x="0" y="0"/>
                  </a:moveTo>
                  <a:lnTo>
                    <a:pt x="2238947" y="0"/>
                  </a:lnTo>
                  <a:lnTo>
                    <a:pt x="2238947" y="490424"/>
                  </a:lnTo>
                  <a:lnTo>
                    <a:pt x="0" y="490424"/>
                  </a:lnTo>
                  <a:close/>
                </a:path>
              </a:pathLst>
            </a:custGeom>
            <a:solidFill>
              <a:srgbClr val="FACE27"/>
            </a:solidFill>
          </p:spPr>
        </p:sp>
        <p:sp>
          <p:nvSpPr>
            <p:cNvPr name="TextBox 4" id="4"/>
            <p:cNvSpPr txBox="true"/>
            <p:nvPr/>
          </p:nvSpPr>
          <p:spPr>
            <a:xfrm>
              <a:off x="0" y="-38100"/>
              <a:ext cx="2238947" cy="52852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705076" y="-3070904"/>
            <a:ext cx="5082255" cy="13872254"/>
            <a:chOff x="0" y="0"/>
            <a:chExt cx="1338536" cy="3653598"/>
          </a:xfrm>
        </p:grpSpPr>
        <p:sp>
          <p:nvSpPr>
            <p:cNvPr name="Freeform 6" id="6"/>
            <p:cNvSpPr/>
            <p:nvPr/>
          </p:nvSpPr>
          <p:spPr>
            <a:xfrm flipH="false" flipV="false" rot="0">
              <a:off x="0" y="0"/>
              <a:ext cx="1338536" cy="3653598"/>
            </a:xfrm>
            <a:custGeom>
              <a:avLst/>
              <a:gdLst/>
              <a:ahLst/>
              <a:cxnLst/>
              <a:rect r="r" b="b" t="t" l="l"/>
              <a:pathLst>
                <a:path h="3653598" w="1338536">
                  <a:moveTo>
                    <a:pt x="77690" y="0"/>
                  </a:moveTo>
                  <a:lnTo>
                    <a:pt x="1260847" y="0"/>
                  </a:lnTo>
                  <a:cubicBezTo>
                    <a:pt x="1281451" y="0"/>
                    <a:pt x="1301212" y="8185"/>
                    <a:pt x="1315782" y="22755"/>
                  </a:cubicBezTo>
                  <a:cubicBezTo>
                    <a:pt x="1330351" y="37324"/>
                    <a:pt x="1338536" y="57085"/>
                    <a:pt x="1338536" y="77690"/>
                  </a:cubicBezTo>
                  <a:lnTo>
                    <a:pt x="1338536" y="3575908"/>
                  </a:lnTo>
                  <a:cubicBezTo>
                    <a:pt x="1338536" y="3596513"/>
                    <a:pt x="1330351" y="3616273"/>
                    <a:pt x="1315782" y="3630843"/>
                  </a:cubicBezTo>
                  <a:cubicBezTo>
                    <a:pt x="1301212" y="3645413"/>
                    <a:pt x="1281451" y="3653598"/>
                    <a:pt x="1260847" y="3653598"/>
                  </a:cubicBezTo>
                  <a:lnTo>
                    <a:pt x="77690" y="3653598"/>
                  </a:lnTo>
                  <a:cubicBezTo>
                    <a:pt x="34783" y="3653598"/>
                    <a:pt x="0" y="3618815"/>
                    <a:pt x="0" y="3575908"/>
                  </a:cubicBezTo>
                  <a:lnTo>
                    <a:pt x="0" y="77690"/>
                  </a:lnTo>
                  <a:cubicBezTo>
                    <a:pt x="0" y="57085"/>
                    <a:pt x="8185" y="37324"/>
                    <a:pt x="22755" y="22755"/>
                  </a:cubicBezTo>
                  <a:cubicBezTo>
                    <a:pt x="37324" y="8185"/>
                    <a:pt x="57085" y="0"/>
                    <a:pt x="77690" y="0"/>
                  </a:cubicBezTo>
                  <a:close/>
                </a:path>
              </a:pathLst>
            </a:custGeom>
            <a:solidFill>
              <a:srgbClr val="FACE27"/>
            </a:solidFill>
          </p:spPr>
        </p:sp>
        <p:sp>
          <p:nvSpPr>
            <p:cNvPr name="TextBox 7" id="7"/>
            <p:cNvSpPr txBox="true"/>
            <p:nvPr/>
          </p:nvSpPr>
          <p:spPr>
            <a:xfrm>
              <a:off x="0" y="-38100"/>
              <a:ext cx="1338536" cy="369169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62432" y="2635363"/>
            <a:ext cx="13119027" cy="7268742"/>
          </a:xfrm>
          <a:custGeom>
            <a:avLst/>
            <a:gdLst/>
            <a:ahLst/>
            <a:cxnLst/>
            <a:rect r="r" b="b" t="t" l="l"/>
            <a:pathLst>
              <a:path h="7268742" w="13119027">
                <a:moveTo>
                  <a:pt x="0" y="0"/>
                </a:moveTo>
                <a:lnTo>
                  <a:pt x="13119027" y="0"/>
                </a:lnTo>
                <a:lnTo>
                  <a:pt x="13119027" y="7268742"/>
                </a:lnTo>
                <a:lnTo>
                  <a:pt x="0" y="7268742"/>
                </a:lnTo>
                <a:lnTo>
                  <a:pt x="0" y="0"/>
                </a:lnTo>
                <a:close/>
              </a:path>
            </a:pathLst>
          </a:custGeom>
          <a:blipFill>
            <a:blip r:embed="rId2"/>
            <a:stretch>
              <a:fillRect l="0" t="0" r="0" b="-10467"/>
            </a:stretch>
          </a:blipFill>
        </p:spPr>
      </p:sp>
      <p:sp>
        <p:nvSpPr>
          <p:cNvPr name="TextBox 9" id="9"/>
          <p:cNvSpPr txBox="true"/>
          <p:nvPr/>
        </p:nvSpPr>
        <p:spPr>
          <a:xfrm rot="0">
            <a:off x="856967" y="525808"/>
            <a:ext cx="11290334" cy="1603877"/>
          </a:xfrm>
          <a:prstGeom prst="rect">
            <a:avLst/>
          </a:prstGeom>
        </p:spPr>
        <p:txBody>
          <a:bodyPr anchor="t" rtlCol="false" tIns="0" lIns="0" bIns="0" rIns="0">
            <a:spAutoFit/>
          </a:bodyPr>
          <a:lstStyle/>
          <a:p>
            <a:pPr>
              <a:lnSpc>
                <a:spcPts val="6234"/>
              </a:lnSpc>
            </a:pPr>
            <a:r>
              <a:rPr lang="en-US" sz="5421">
                <a:solidFill>
                  <a:srgbClr val="000000"/>
                </a:solidFill>
                <a:latin typeface="Arimo Bold"/>
              </a:rPr>
              <a:t>Klik menu Action lalu plih python application,dan klin configure</a:t>
            </a:r>
          </a:p>
        </p:txBody>
      </p:sp>
      <p:sp>
        <p:nvSpPr>
          <p:cNvPr name="Freeform 10" id="10"/>
          <p:cNvSpPr/>
          <p:nvPr/>
        </p:nvSpPr>
        <p:spPr>
          <a:xfrm flipH="false" flipV="false" rot="0">
            <a:off x="13552725" y="1327746"/>
            <a:ext cx="7413150" cy="6013918"/>
          </a:xfrm>
          <a:custGeom>
            <a:avLst/>
            <a:gdLst/>
            <a:ahLst/>
            <a:cxnLst/>
            <a:rect r="r" b="b" t="t" l="l"/>
            <a:pathLst>
              <a:path h="6013918" w="7413150">
                <a:moveTo>
                  <a:pt x="0" y="0"/>
                </a:moveTo>
                <a:lnTo>
                  <a:pt x="7413150" y="0"/>
                </a:lnTo>
                <a:lnTo>
                  <a:pt x="7413150" y="6013918"/>
                </a:lnTo>
                <a:lnTo>
                  <a:pt x="0" y="60139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1" id="11"/>
          <p:cNvSpPr/>
          <p:nvPr/>
        </p:nvSpPr>
        <p:spPr>
          <a:xfrm>
            <a:off x="3903610" y="7730546"/>
            <a:ext cx="1318978" cy="553189"/>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45038" y="3887187"/>
            <a:ext cx="8501002" cy="1862079"/>
            <a:chOff x="0" y="0"/>
            <a:chExt cx="2238947" cy="490424"/>
          </a:xfrm>
        </p:grpSpPr>
        <p:sp>
          <p:nvSpPr>
            <p:cNvPr name="Freeform 3" id="3"/>
            <p:cNvSpPr/>
            <p:nvPr/>
          </p:nvSpPr>
          <p:spPr>
            <a:xfrm flipH="false" flipV="false" rot="0">
              <a:off x="0" y="0"/>
              <a:ext cx="2238947" cy="490424"/>
            </a:xfrm>
            <a:custGeom>
              <a:avLst/>
              <a:gdLst/>
              <a:ahLst/>
              <a:cxnLst/>
              <a:rect r="r" b="b" t="t" l="l"/>
              <a:pathLst>
                <a:path h="490424" w="2238947">
                  <a:moveTo>
                    <a:pt x="0" y="0"/>
                  </a:moveTo>
                  <a:lnTo>
                    <a:pt x="2238947" y="0"/>
                  </a:lnTo>
                  <a:lnTo>
                    <a:pt x="2238947" y="490424"/>
                  </a:lnTo>
                  <a:lnTo>
                    <a:pt x="0" y="490424"/>
                  </a:lnTo>
                  <a:close/>
                </a:path>
              </a:pathLst>
            </a:custGeom>
            <a:solidFill>
              <a:srgbClr val="FACE27"/>
            </a:solidFill>
          </p:spPr>
        </p:sp>
        <p:sp>
          <p:nvSpPr>
            <p:cNvPr name="TextBox 4" id="4"/>
            <p:cNvSpPr txBox="true"/>
            <p:nvPr/>
          </p:nvSpPr>
          <p:spPr>
            <a:xfrm>
              <a:off x="0" y="-38100"/>
              <a:ext cx="2238947" cy="52852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705076" y="-3070904"/>
            <a:ext cx="5082255" cy="13872254"/>
            <a:chOff x="0" y="0"/>
            <a:chExt cx="1338536" cy="3653598"/>
          </a:xfrm>
        </p:grpSpPr>
        <p:sp>
          <p:nvSpPr>
            <p:cNvPr name="Freeform 6" id="6"/>
            <p:cNvSpPr/>
            <p:nvPr/>
          </p:nvSpPr>
          <p:spPr>
            <a:xfrm flipH="false" flipV="false" rot="0">
              <a:off x="0" y="0"/>
              <a:ext cx="1338536" cy="3653598"/>
            </a:xfrm>
            <a:custGeom>
              <a:avLst/>
              <a:gdLst/>
              <a:ahLst/>
              <a:cxnLst/>
              <a:rect r="r" b="b" t="t" l="l"/>
              <a:pathLst>
                <a:path h="3653598" w="1338536">
                  <a:moveTo>
                    <a:pt x="77690" y="0"/>
                  </a:moveTo>
                  <a:lnTo>
                    <a:pt x="1260847" y="0"/>
                  </a:lnTo>
                  <a:cubicBezTo>
                    <a:pt x="1281451" y="0"/>
                    <a:pt x="1301212" y="8185"/>
                    <a:pt x="1315782" y="22755"/>
                  </a:cubicBezTo>
                  <a:cubicBezTo>
                    <a:pt x="1330351" y="37324"/>
                    <a:pt x="1338536" y="57085"/>
                    <a:pt x="1338536" y="77690"/>
                  </a:cubicBezTo>
                  <a:lnTo>
                    <a:pt x="1338536" y="3575908"/>
                  </a:lnTo>
                  <a:cubicBezTo>
                    <a:pt x="1338536" y="3596513"/>
                    <a:pt x="1330351" y="3616273"/>
                    <a:pt x="1315782" y="3630843"/>
                  </a:cubicBezTo>
                  <a:cubicBezTo>
                    <a:pt x="1301212" y="3645413"/>
                    <a:pt x="1281451" y="3653598"/>
                    <a:pt x="1260847" y="3653598"/>
                  </a:cubicBezTo>
                  <a:lnTo>
                    <a:pt x="77690" y="3653598"/>
                  </a:lnTo>
                  <a:cubicBezTo>
                    <a:pt x="34783" y="3653598"/>
                    <a:pt x="0" y="3618815"/>
                    <a:pt x="0" y="3575908"/>
                  </a:cubicBezTo>
                  <a:lnTo>
                    <a:pt x="0" y="77690"/>
                  </a:lnTo>
                  <a:cubicBezTo>
                    <a:pt x="0" y="57085"/>
                    <a:pt x="8185" y="37324"/>
                    <a:pt x="22755" y="22755"/>
                  </a:cubicBezTo>
                  <a:cubicBezTo>
                    <a:pt x="37324" y="8185"/>
                    <a:pt x="57085" y="0"/>
                    <a:pt x="77690" y="0"/>
                  </a:cubicBezTo>
                  <a:close/>
                </a:path>
              </a:pathLst>
            </a:custGeom>
            <a:solidFill>
              <a:srgbClr val="FACE27"/>
            </a:solidFill>
          </p:spPr>
        </p:sp>
        <p:sp>
          <p:nvSpPr>
            <p:cNvPr name="TextBox 7" id="7"/>
            <p:cNvSpPr txBox="true"/>
            <p:nvPr/>
          </p:nvSpPr>
          <p:spPr>
            <a:xfrm>
              <a:off x="0" y="-38100"/>
              <a:ext cx="1338536" cy="369169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92963" y="2001827"/>
            <a:ext cx="13412113" cy="6283346"/>
          </a:xfrm>
          <a:custGeom>
            <a:avLst/>
            <a:gdLst/>
            <a:ahLst/>
            <a:cxnLst/>
            <a:rect r="r" b="b" t="t" l="l"/>
            <a:pathLst>
              <a:path h="6283346" w="13412113">
                <a:moveTo>
                  <a:pt x="0" y="0"/>
                </a:moveTo>
                <a:lnTo>
                  <a:pt x="13412113" y="0"/>
                </a:lnTo>
                <a:lnTo>
                  <a:pt x="13412113" y="6283346"/>
                </a:lnTo>
                <a:lnTo>
                  <a:pt x="0" y="6283346"/>
                </a:lnTo>
                <a:lnTo>
                  <a:pt x="0" y="0"/>
                </a:lnTo>
                <a:close/>
              </a:path>
            </a:pathLst>
          </a:custGeom>
          <a:blipFill>
            <a:blip r:embed="rId2"/>
            <a:stretch>
              <a:fillRect l="0" t="0" r="0" b="0"/>
            </a:stretch>
          </a:blipFill>
        </p:spPr>
      </p:sp>
      <p:sp>
        <p:nvSpPr>
          <p:cNvPr name="TextBox 9" id="9"/>
          <p:cNvSpPr txBox="true"/>
          <p:nvPr/>
        </p:nvSpPr>
        <p:spPr>
          <a:xfrm rot="0">
            <a:off x="13926428" y="1222866"/>
            <a:ext cx="6120077" cy="5284714"/>
          </a:xfrm>
          <a:prstGeom prst="rect">
            <a:avLst/>
          </a:prstGeom>
        </p:spPr>
        <p:txBody>
          <a:bodyPr anchor="t" rtlCol="false" tIns="0" lIns="0" bIns="0" rIns="0">
            <a:spAutoFit/>
          </a:bodyPr>
          <a:lstStyle/>
          <a:p>
            <a:pPr>
              <a:lnSpc>
                <a:spcPts val="8324"/>
              </a:lnSpc>
            </a:pPr>
            <a:r>
              <a:rPr lang="en-US" sz="7238">
                <a:solidFill>
                  <a:srgbClr val="000000"/>
                </a:solidFill>
                <a:latin typeface="Arimo Bold"/>
              </a:rPr>
              <a:t>Lalu klik Commit changes disebelah kanan</a:t>
            </a:r>
          </a:p>
        </p:txBody>
      </p:sp>
      <p:sp>
        <p:nvSpPr>
          <p:cNvPr name="AutoShape 10" id="10"/>
          <p:cNvSpPr/>
          <p:nvPr/>
        </p:nvSpPr>
        <p:spPr>
          <a:xfrm flipV="true">
            <a:off x="11461880" y="2497654"/>
            <a:ext cx="1588706" cy="1367569"/>
          </a:xfrm>
          <a:prstGeom prst="line">
            <a:avLst/>
          </a:prstGeom>
          <a:ln cap="flat" w="38100">
            <a:solidFill>
              <a:srgbClr val="FFFFFF"/>
            </a:solidFill>
            <a:prstDash val="solid"/>
            <a:headEnd type="none" len="sm" w="sm"/>
            <a:tailEnd type="arrow" len="sm" w="med"/>
          </a:ln>
        </p:spPr>
      </p:sp>
      <p:grpSp>
        <p:nvGrpSpPr>
          <p:cNvPr name="Group 11" id="11"/>
          <p:cNvGrpSpPr/>
          <p:nvPr/>
        </p:nvGrpSpPr>
        <p:grpSpPr>
          <a:xfrm rot="0">
            <a:off x="0" y="8823595"/>
            <a:ext cx="14895539" cy="13872254"/>
            <a:chOff x="0" y="0"/>
            <a:chExt cx="3923105" cy="3653598"/>
          </a:xfrm>
        </p:grpSpPr>
        <p:sp>
          <p:nvSpPr>
            <p:cNvPr name="Freeform 12" id="12"/>
            <p:cNvSpPr/>
            <p:nvPr/>
          </p:nvSpPr>
          <p:spPr>
            <a:xfrm flipH="false" flipV="false" rot="0">
              <a:off x="0" y="0"/>
              <a:ext cx="3923105" cy="3653598"/>
            </a:xfrm>
            <a:custGeom>
              <a:avLst/>
              <a:gdLst/>
              <a:ahLst/>
              <a:cxnLst/>
              <a:rect r="r" b="b" t="t" l="l"/>
              <a:pathLst>
                <a:path h="3653598" w="3923105">
                  <a:moveTo>
                    <a:pt x="26507" y="0"/>
                  </a:moveTo>
                  <a:lnTo>
                    <a:pt x="3896597" y="0"/>
                  </a:lnTo>
                  <a:cubicBezTo>
                    <a:pt x="3903628" y="0"/>
                    <a:pt x="3910370" y="2793"/>
                    <a:pt x="3915341" y="7764"/>
                  </a:cubicBezTo>
                  <a:cubicBezTo>
                    <a:pt x="3920312" y="12735"/>
                    <a:pt x="3923105" y="19477"/>
                    <a:pt x="3923105" y="26507"/>
                  </a:cubicBezTo>
                  <a:lnTo>
                    <a:pt x="3923105" y="3627091"/>
                  </a:lnTo>
                  <a:cubicBezTo>
                    <a:pt x="3923105" y="3634121"/>
                    <a:pt x="3920312" y="3640863"/>
                    <a:pt x="3915341" y="3645834"/>
                  </a:cubicBezTo>
                  <a:cubicBezTo>
                    <a:pt x="3910370" y="3650805"/>
                    <a:pt x="3903628" y="3653598"/>
                    <a:pt x="3896597" y="3653598"/>
                  </a:cubicBezTo>
                  <a:lnTo>
                    <a:pt x="26507" y="3653598"/>
                  </a:lnTo>
                  <a:cubicBezTo>
                    <a:pt x="19477" y="3653598"/>
                    <a:pt x="12735" y="3650805"/>
                    <a:pt x="7764" y="3645834"/>
                  </a:cubicBezTo>
                  <a:cubicBezTo>
                    <a:pt x="2793" y="3640863"/>
                    <a:pt x="0" y="3634121"/>
                    <a:pt x="0" y="3627091"/>
                  </a:cubicBezTo>
                  <a:lnTo>
                    <a:pt x="0" y="26507"/>
                  </a:lnTo>
                  <a:cubicBezTo>
                    <a:pt x="0" y="19477"/>
                    <a:pt x="2793" y="12735"/>
                    <a:pt x="7764" y="7764"/>
                  </a:cubicBezTo>
                  <a:cubicBezTo>
                    <a:pt x="12735" y="2793"/>
                    <a:pt x="19477" y="0"/>
                    <a:pt x="26507" y="0"/>
                  </a:cubicBezTo>
                  <a:close/>
                </a:path>
              </a:pathLst>
            </a:custGeom>
            <a:solidFill>
              <a:srgbClr val="FACE27"/>
            </a:solidFill>
          </p:spPr>
        </p:sp>
        <p:sp>
          <p:nvSpPr>
            <p:cNvPr name="TextBox 13" id="13"/>
            <p:cNvSpPr txBox="true"/>
            <p:nvPr/>
          </p:nvSpPr>
          <p:spPr>
            <a:xfrm>
              <a:off x="0" y="-38100"/>
              <a:ext cx="3923105" cy="3691698"/>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716098" y="-4199127"/>
            <a:ext cx="7413150" cy="6013918"/>
          </a:xfrm>
          <a:custGeom>
            <a:avLst/>
            <a:gdLst/>
            <a:ahLst/>
            <a:cxnLst/>
            <a:rect r="r" b="b" t="t" l="l"/>
            <a:pathLst>
              <a:path h="6013918" w="7413150">
                <a:moveTo>
                  <a:pt x="0" y="0"/>
                </a:moveTo>
                <a:lnTo>
                  <a:pt x="7413150" y="0"/>
                </a:lnTo>
                <a:lnTo>
                  <a:pt x="7413150" y="6013918"/>
                </a:lnTo>
                <a:lnTo>
                  <a:pt x="0" y="60139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3705076" y="7380549"/>
            <a:ext cx="6074448" cy="7311697"/>
          </a:xfrm>
          <a:custGeom>
            <a:avLst/>
            <a:gdLst/>
            <a:ahLst/>
            <a:cxnLst/>
            <a:rect r="r" b="b" t="t" l="l"/>
            <a:pathLst>
              <a:path h="7311697" w="6074448">
                <a:moveTo>
                  <a:pt x="0" y="0"/>
                </a:moveTo>
                <a:lnTo>
                  <a:pt x="6074448" y="0"/>
                </a:lnTo>
                <a:lnTo>
                  <a:pt x="6074448" y="7311697"/>
                </a:lnTo>
                <a:lnTo>
                  <a:pt x="0" y="73116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6" id="16"/>
          <p:cNvGrpSpPr/>
          <p:nvPr/>
        </p:nvGrpSpPr>
        <p:grpSpPr>
          <a:xfrm rot="0">
            <a:off x="1750822" y="8368208"/>
            <a:ext cx="6154945" cy="5336380"/>
            <a:chOff x="0" y="0"/>
            <a:chExt cx="8206593" cy="7115173"/>
          </a:xfrm>
        </p:grpSpPr>
        <p:grpSp>
          <p:nvGrpSpPr>
            <p:cNvPr name="Group 17" id="17"/>
            <p:cNvGrpSpPr>
              <a:grpSpLocks noChangeAspect="true"/>
            </p:cNvGrpSpPr>
            <p:nvPr/>
          </p:nvGrpSpPr>
          <p:grpSpPr>
            <a:xfrm rot="0">
              <a:off x="82" y="4389"/>
              <a:ext cx="8206512" cy="7110783"/>
              <a:chOff x="0" y="0"/>
              <a:chExt cx="11872164" cy="10287000"/>
            </a:xfrm>
          </p:grpSpPr>
          <p:sp>
            <p:nvSpPr>
              <p:cNvPr name="Freeform 18" id="18"/>
              <p:cNvSpPr/>
              <p:nvPr/>
            </p:nvSpPr>
            <p:spPr>
              <a:xfrm flipH="false" flipV="false" rot="0">
                <a:off x="0" y="-63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24706"/>
                </a:srgbClr>
              </a:solidFill>
            </p:spPr>
          </p:sp>
          <p:sp>
            <p:nvSpPr>
              <p:cNvPr name="Freeform 19" id="19"/>
              <p:cNvSpPr/>
              <p:nvPr/>
            </p:nvSpPr>
            <p:spPr>
              <a:xfrm flipH="false" flipV="false" rot="0">
                <a:off x="0" y="20510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24706"/>
                </a:srgbClr>
              </a:solidFill>
            </p:spPr>
          </p:sp>
          <p:sp>
            <p:nvSpPr>
              <p:cNvPr name="Freeform 20" id="20"/>
              <p:cNvSpPr/>
              <p:nvPr/>
            </p:nvSpPr>
            <p:spPr>
              <a:xfrm flipH="false" flipV="false" rot="0">
                <a:off x="0" y="41084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24706"/>
                </a:srgbClr>
              </a:solidFill>
            </p:spPr>
          </p:sp>
          <p:sp>
            <p:nvSpPr>
              <p:cNvPr name="Freeform 21" id="21"/>
              <p:cNvSpPr/>
              <p:nvPr/>
            </p:nvSpPr>
            <p:spPr>
              <a:xfrm flipH="false" flipV="false" rot="0">
                <a:off x="0" y="61658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24706"/>
                </a:srgbClr>
              </a:solidFill>
            </p:spPr>
          </p:sp>
          <p:sp>
            <p:nvSpPr>
              <p:cNvPr name="Freeform 22" id="22"/>
              <p:cNvSpPr/>
              <p:nvPr/>
            </p:nvSpPr>
            <p:spPr>
              <a:xfrm flipH="false" flipV="false" rot="0">
                <a:off x="0" y="82232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24706"/>
                </a:srgbClr>
              </a:solidFill>
            </p:spPr>
          </p:sp>
          <p:sp>
            <p:nvSpPr>
              <p:cNvPr name="Freeform 23" id="23"/>
              <p:cNvSpPr/>
              <p:nvPr/>
            </p:nvSpPr>
            <p:spPr>
              <a:xfrm flipH="false" flipV="false" rot="0">
                <a:off x="0" y="102806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60000"/>
                </a:srgbClr>
              </a:solidFill>
            </p:spPr>
          </p:sp>
        </p:grpSp>
        <p:grpSp>
          <p:nvGrpSpPr>
            <p:cNvPr name="Group 24" id="24"/>
            <p:cNvGrpSpPr>
              <a:grpSpLocks noChangeAspect="true"/>
            </p:cNvGrpSpPr>
            <p:nvPr/>
          </p:nvGrpSpPr>
          <p:grpSpPr>
            <a:xfrm rot="0">
              <a:off x="0" y="0"/>
              <a:ext cx="8206593" cy="7115173"/>
              <a:chOff x="-118" y="-6350"/>
              <a:chExt cx="11872282" cy="10293350"/>
            </a:xfrm>
          </p:grpSpPr>
          <p:sp>
            <p:nvSpPr>
              <p:cNvPr name="Freeform 25" id="25"/>
              <p:cNvSpPr/>
              <p:nvPr/>
            </p:nvSpPr>
            <p:spPr>
              <a:xfrm flipH="false" flipV="false" rot="0">
                <a:off x="-1726" y="8216868"/>
                <a:ext cx="2140441" cy="2070132"/>
              </a:xfrm>
              <a:custGeom>
                <a:avLst/>
                <a:gdLst/>
                <a:ahLst/>
                <a:cxnLst/>
                <a:rect r="r" b="b" t="t" l="l"/>
                <a:pathLst>
                  <a:path h="2070132" w="2140441">
                    <a:moveTo>
                      <a:pt x="1726" y="2070132"/>
                    </a:moveTo>
                    <a:lnTo>
                      <a:pt x="1726" y="177341"/>
                    </a:lnTo>
                    <a:cubicBezTo>
                      <a:pt x="0" y="130910"/>
                      <a:pt x="17247" y="85776"/>
                      <a:pt x="49497" y="52329"/>
                    </a:cubicBezTo>
                    <a:cubicBezTo>
                      <a:pt x="81747" y="18880"/>
                      <a:pt x="126222" y="0"/>
                      <a:pt x="172685" y="32"/>
                    </a:cubicBezTo>
                    <a:lnTo>
                      <a:pt x="1967756" y="32"/>
                    </a:lnTo>
                    <a:cubicBezTo>
                      <a:pt x="2014220" y="0"/>
                      <a:pt x="2058694" y="18880"/>
                      <a:pt x="2090944" y="52329"/>
                    </a:cubicBezTo>
                    <a:cubicBezTo>
                      <a:pt x="2123195" y="85776"/>
                      <a:pt x="2140441" y="130910"/>
                      <a:pt x="2138716" y="177341"/>
                    </a:cubicBezTo>
                    <a:lnTo>
                      <a:pt x="2138716" y="2070132"/>
                    </a:lnTo>
                    <a:close/>
                  </a:path>
                </a:pathLst>
              </a:custGeom>
              <a:solidFill>
                <a:srgbClr val="947707"/>
              </a:solidFill>
            </p:spPr>
          </p:sp>
          <p:sp>
            <p:nvSpPr>
              <p:cNvPr name="Freeform 26" id="26"/>
              <p:cNvSpPr/>
              <p:nvPr/>
            </p:nvSpPr>
            <p:spPr>
              <a:xfrm flipH="false" flipV="false" rot="0">
                <a:off x="2433794" y="6165850"/>
                <a:ext cx="2136989" cy="4121150"/>
              </a:xfrm>
              <a:custGeom>
                <a:avLst/>
                <a:gdLst/>
                <a:ahLst/>
                <a:cxnLst/>
                <a:rect r="r" b="b" t="t" l="l"/>
                <a:pathLst>
                  <a:path h="4121150" w="2136989">
                    <a:moveTo>
                      <a:pt x="0" y="4121150"/>
                    </a:moveTo>
                    <a:lnTo>
                      <a:pt x="0" y="170959"/>
                    </a:lnTo>
                    <a:cubicBezTo>
                      <a:pt x="0" y="125618"/>
                      <a:pt x="18011" y="82134"/>
                      <a:pt x="50072" y="50073"/>
                    </a:cubicBezTo>
                    <a:cubicBezTo>
                      <a:pt x="82133" y="18012"/>
                      <a:pt x="125618" y="0"/>
                      <a:pt x="170959" y="0"/>
                    </a:cubicBezTo>
                    <a:lnTo>
                      <a:pt x="1966030" y="0"/>
                    </a:lnTo>
                    <a:cubicBezTo>
                      <a:pt x="2060448" y="0"/>
                      <a:pt x="2136989" y="76541"/>
                      <a:pt x="2136989" y="170959"/>
                    </a:cubicBezTo>
                    <a:lnTo>
                      <a:pt x="2136989" y="4121150"/>
                    </a:lnTo>
                    <a:close/>
                  </a:path>
                </a:pathLst>
              </a:custGeom>
              <a:solidFill>
                <a:srgbClr val="947707"/>
              </a:solidFill>
            </p:spPr>
          </p:sp>
          <p:sp>
            <p:nvSpPr>
              <p:cNvPr name="Freeform 27" id="27"/>
              <p:cNvSpPr/>
              <p:nvPr/>
            </p:nvSpPr>
            <p:spPr>
              <a:xfrm flipH="false" flipV="false" rot="0">
                <a:off x="4867587" y="4108450"/>
                <a:ext cx="2136990" cy="6178550"/>
              </a:xfrm>
              <a:custGeom>
                <a:avLst/>
                <a:gdLst/>
                <a:ahLst/>
                <a:cxnLst/>
                <a:rect r="r" b="b" t="t" l="l"/>
                <a:pathLst>
                  <a:path h="6178550" w="2136990">
                    <a:moveTo>
                      <a:pt x="0" y="6178550"/>
                    </a:moveTo>
                    <a:lnTo>
                      <a:pt x="0" y="170959"/>
                    </a:lnTo>
                    <a:cubicBezTo>
                      <a:pt x="0" y="76541"/>
                      <a:pt x="76541" y="0"/>
                      <a:pt x="170959" y="0"/>
                    </a:cubicBezTo>
                    <a:lnTo>
                      <a:pt x="1966031" y="0"/>
                    </a:lnTo>
                    <a:cubicBezTo>
                      <a:pt x="2011372" y="0"/>
                      <a:pt x="2054856" y="18012"/>
                      <a:pt x="2086917" y="50073"/>
                    </a:cubicBezTo>
                    <a:cubicBezTo>
                      <a:pt x="2118979" y="82134"/>
                      <a:pt x="2136990" y="125618"/>
                      <a:pt x="2136990" y="170959"/>
                    </a:cubicBezTo>
                    <a:lnTo>
                      <a:pt x="2136990" y="6178550"/>
                    </a:lnTo>
                    <a:close/>
                  </a:path>
                </a:pathLst>
              </a:custGeom>
              <a:solidFill>
                <a:srgbClr val="947707"/>
              </a:solidFill>
            </p:spPr>
          </p:sp>
          <p:sp>
            <p:nvSpPr>
              <p:cNvPr name="Freeform 28" id="28"/>
              <p:cNvSpPr/>
              <p:nvPr/>
            </p:nvSpPr>
            <p:spPr>
              <a:xfrm flipH="false" flipV="false" rot="0">
                <a:off x="7301381" y="2051050"/>
                <a:ext cx="2136990" cy="8235950"/>
              </a:xfrm>
              <a:custGeom>
                <a:avLst/>
                <a:gdLst/>
                <a:ahLst/>
                <a:cxnLst/>
                <a:rect r="r" b="b" t="t" l="l"/>
                <a:pathLst>
                  <a:path h="8235950" w="2136990">
                    <a:moveTo>
                      <a:pt x="0" y="8235950"/>
                    </a:moveTo>
                    <a:lnTo>
                      <a:pt x="0" y="170959"/>
                    </a:lnTo>
                    <a:cubicBezTo>
                      <a:pt x="0" y="125618"/>
                      <a:pt x="18012" y="82134"/>
                      <a:pt x="50073" y="50073"/>
                    </a:cubicBezTo>
                    <a:cubicBezTo>
                      <a:pt x="82133" y="18012"/>
                      <a:pt x="125618" y="0"/>
                      <a:pt x="170959" y="0"/>
                    </a:cubicBezTo>
                    <a:lnTo>
                      <a:pt x="1966030" y="0"/>
                    </a:lnTo>
                    <a:cubicBezTo>
                      <a:pt x="2011371" y="0"/>
                      <a:pt x="2054856" y="18012"/>
                      <a:pt x="2086916" y="50073"/>
                    </a:cubicBezTo>
                    <a:cubicBezTo>
                      <a:pt x="2118977" y="82134"/>
                      <a:pt x="2136989" y="125618"/>
                      <a:pt x="2136989" y="170959"/>
                    </a:cubicBezTo>
                    <a:lnTo>
                      <a:pt x="2136989" y="8235950"/>
                    </a:lnTo>
                    <a:close/>
                  </a:path>
                </a:pathLst>
              </a:custGeom>
              <a:solidFill>
                <a:srgbClr val="947707"/>
              </a:solidFill>
            </p:spPr>
          </p:sp>
          <p:sp>
            <p:nvSpPr>
              <p:cNvPr name="Freeform 29" id="29"/>
              <p:cNvSpPr/>
              <p:nvPr/>
            </p:nvSpPr>
            <p:spPr>
              <a:xfrm flipH="false" flipV="false" rot="0">
                <a:off x="9735175" y="-6350"/>
                <a:ext cx="2136990" cy="10293350"/>
              </a:xfrm>
              <a:custGeom>
                <a:avLst/>
                <a:gdLst/>
                <a:ahLst/>
                <a:cxnLst/>
                <a:rect r="r" b="b" t="t" l="l"/>
                <a:pathLst>
                  <a:path h="10293350" w="2136990">
                    <a:moveTo>
                      <a:pt x="0" y="10293350"/>
                    </a:moveTo>
                    <a:lnTo>
                      <a:pt x="0" y="170959"/>
                    </a:lnTo>
                    <a:cubicBezTo>
                      <a:pt x="0" y="125618"/>
                      <a:pt x="18012" y="82134"/>
                      <a:pt x="50073" y="50073"/>
                    </a:cubicBezTo>
                    <a:cubicBezTo>
                      <a:pt x="82134" y="18012"/>
                      <a:pt x="125618" y="0"/>
                      <a:pt x="170959" y="0"/>
                    </a:cubicBezTo>
                    <a:lnTo>
                      <a:pt x="1966030" y="0"/>
                    </a:lnTo>
                    <a:cubicBezTo>
                      <a:pt x="2011372" y="0"/>
                      <a:pt x="2054856" y="18012"/>
                      <a:pt x="2086917" y="50073"/>
                    </a:cubicBezTo>
                    <a:cubicBezTo>
                      <a:pt x="2118977" y="82134"/>
                      <a:pt x="2136989" y="125618"/>
                      <a:pt x="2136989" y="170959"/>
                    </a:cubicBezTo>
                    <a:lnTo>
                      <a:pt x="2136989" y="10293350"/>
                    </a:lnTo>
                    <a:close/>
                  </a:path>
                </a:pathLst>
              </a:custGeom>
              <a:solidFill>
                <a:srgbClr val="947707"/>
              </a:solidFill>
            </p:spPr>
          </p:sp>
          <p:sp>
            <p:nvSpPr>
              <p:cNvPr name="Freeform 30" id="30"/>
              <p:cNvSpPr/>
              <p:nvPr/>
            </p:nvSpPr>
            <p:spPr>
              <a:xfrm flipH="false" flipV="false" rot="0">
                <a:off x="0" y="9251950"/>
                <a:ext cx="2136990" cy="1035050"/>
              </a:xfrm>
              <a:custGeom>
                <a:avLst/>
                <a:gdLst/>
                <a:ahLst/>
                <a:cxnLst/>
                <a:rect r="r" b="b" t="t" l="l"/>
                <a:pathLst>
                  <a:path h="1035050" w="2136990">
                    <a:moveTo>
                      <a:pt x="0" y="0"/>
                    </a:moveTo>
                    <a:lnTo>
                      <a:pt x="2136990" y="0"/>
                    </a:lnTo>
                    <a:lnTo>
                      <a:pt x="2136990" y="1035050"/>
                    </a:lnTo>
                    <a:lnTo>
                      <a:pt x="0" y="1035050"/>
                    </a:lnTo>
                    <a:close/>
                  </a:path>
                </a:pathLst>
              </a:custGeom>
              <a:solidFill>
                <a:srgbClr val="FACE27"/>
              </a:solidFill>
            </p:spPr>
          </p:sp>
          <p:sp>
            <p:nvSpPr>
              <p:cNvPr name="Freeform 31" id="31"/>
              <p:cNvSpPr/>
              <p:nvPr/>
            </p:nvSpPr>
            <p:spPr>
              <a:xfrm flipH="false" flipV="false" rot="0">
                <a:off x="2433794" y="6990080"/>
                <a:ext cx="2136989" cy="3296920"/>
              </a:xfrm>
              <a:custGeom>
                <a:avLst/>
                <a:gdLst/>
                <a:ahLst/>
                <a:cxnLst/>
                <a:rect r="r" b="b" t="t" l="l"/>
                <a:pathLst>
                  <a:path h="3296920" w="2136989">
                    <a:moveTo>
                      <a:pt x="0" y="0"/>
                    </a:moveTo>
                    <a:lnTo>
                      <a:pt x="2136989" y="0"/>
                    </a:lnTo>
                    <a:lnTo>
                      <a:pt x="2136989" y="3296920"/>
                    </a:lnTo>
                    <a:lnTo>
                      <a:pt x="0" y="3296920"/>
                    </a:lnTo>
                    <a:close/>
                  </a:path>
                </a:pathLst>
              </a:custGeom>
              <a:solidFill>
                <a:srgbClr val="FACE27"/>
              </a:solidFill>
            </p:spPr>
          </p:sp>
          <p:sp>
            <p:nvSpPr>
              <p:cNvPr name="Freeform 32" id="32"/>
              <p:cNvSpPr/>
              <p:nvPr/>
            </p:nvSpPr>
            <p:spPr>
              <a:xfrm flipH="false" flipV="false" rot="0">
                <a:off x="4867587" y="5138208"/>
                <a:ext cx="2136990" cy="5148792"/>
              </a:xfrm>
              <a:custGeom>
                <a:avLst/>
                <a:gdLst/>
                <a:ahLst/>
                <a:cxnLst/>
                <a:rect r="r" b="b" t="t" l="l"/>
                <a:pathLst>
                  <a:path h="5148792" w="2136990">
                    <a:moveTo>
                      <a:pt x="0" y="0"/>
                    </a:moveTo>
                    <a:lnTo>
                      <a:pt x="2136990" y="0"/>
                    </a:lnTo>
                    <a:lnTo>
                      <a:pt x="2136990" y="5148792"/>
                    </a:lnTo>
                    <a:lnTo>
                      <a:pt x="0" y="5148792"/>
                    </a:lnTo>
                    <a:close/>
                  </a:path>
                </a:pathLst>
              </a:custGeom>
              <a:solidFill>
                <a:srgbClr val="FACE27"/>
              </a:solidFill>
            </p:spPr>
          </p:sp>
          <p:sp>
            <p:nvSpPr>
              <p:cNvPr name="Freeform 33" id="33"/>
              <p:cNvSpPr/>
              <p:nvPr/>
            </p:nvSpPr>
            <p:spPr>
              <a:xfrm flipH="false" flipV="false" rot="0">
                <a:off x="7301381" y="3698240"/>
                <a:ext cx="2136990" cy="6588760"/>
              </a:xfrm>
              <a:custGeom>
                <a:avLst/>
                <a:gdLst/>
                <a:ahLst/>
                <a:cxnLst/>
                <a:rect r="r" b="b" t="t" l="l"/>
                <a:pathLst>
                  <a:path h="6588760" w="2136990">
                    <a:moveTo>
                      <a:pt x="0" y="0"/>
                    </a:moveTo>
                    <a:lnTo>
                      <a:pt x="2136989" y="0"/>
                    </a:lnTo>
                    <a:lnTo>
                      <a:pt x="2136989" y="6588760"/>
                    </a:lnTo>
                    <a:lnTo>
                      <a:pt x="0" y="6588760"/>
                    </a:lnTo>
                    <a:close/>
                  </a:path>
                </a:pathLst>
              </a:custGeom>
              <a:solidFill>
                <a:srgbClr val="FACE27"/>
              </a:solidFill>
            </p:spPr>
          </p:sp>
          <p:sp>
            <p:nvSpPr>
              <p:cNvPr name="Freeform 34" id="34"/>
              <p:cNvSpPr/>
              <p:nvPr/>
            </p:nvSpPr>
            <p:spPr>
              <a:xfrm flipH="false" flipV="false" rot="0">
                <a:off x="9735175" y="1640586"/>
                <a:ext cx="2136990" cy="8646414"/>
              </a:xfrm>
              <a:custGeom>
                <a:avLst/>
                <a:gdLst/>
                <a:ahLst/>
                <a:cxnLst/>
                <a:rect r="r" b="b" t="t" l="l"/>
                <a:pathLst>
                  <a:path h="8646414" w="2136990">
                    <a:moveTo>
                      <a:pt x="0" y="0"/>
                    </a:moveTo>
                    <a:lnTo>
                      <a:pt x="2136989" y="0"/>
                    </a:lnTo>
                    <a:lnTo>
                      <a:pt x="2136989" y="8646414"/>
                    </a:lnTo>
                    <a:lnTo>
                      <a:pt x="0" y="8646414"/>
                    </a:lnTo>
                    <a:close/>
                  </a:path>
                </a:pathLst>
              </a:custGeom>
              <a:solidFill>
                <a:srgbClr val="FACE27"/>
              </a:solidFill>
            </p:spPr>
          </p:sp>
          <p:sp>
            <p:nvSpPr>
              <p:cNvPr name="Freeform 35" id="35"/>
              <p:cNvSpPr/>
              <p:nvPr/>
            </p:nvSpPr>
            <p:spPr>
              <a:xfrm flipH="false" flipV="false" rot="0">
                <a:off x="0" y="10287000"/>
                <a:ext cx="2136990" cy="0"/>
              </a:xfrm>
              <a:custGeom>
                <a:avLst/>
                <a:gdLst/>
                <a:ahLst/>
                <a:cxnLst/>
                <a:rect r="r" b="b" t="t" l="l"/>
                <a:pathLst>
                  <a:path h="0" w="2136990">
                    <a:moveTo>
                      <a:pt x="0" y="0"/>
                    </a:moveTo>
                    <a:lnTo>
                      <a:pt x="2136990" y="0"/>
                    </a:lnTo>
                    <a:lnTo>
                      <a:pt x="2136990" y="0"/>
                    </a:lnTo>
                    <a:lnTo>
                      <a:pt x="0" y="0"/>
                    </a:lnTo>
                    <a:close/>
                  </a:path>
                </a:pathLst>
              </a:custGeom>
              <a:solidFill>
                <a:srgbClr val="FFE890"/>
              </a:solidFill>
            </p:spPr>
          </p:sp>
          <p:sp>
            <p:nvSpPr>
              <p:cNvPr name="Freeform 36" id="36"/>
              <p:cNvSpPr/>
              <p:nvPr/>
            </p:nvSpPr>
            <p:spPr>
              <a:xfrm flipH="false" flipV="false" rot="0">
                <a:off x="2433794" y="8638540"/>
                <a:ext cx="2136989" cy="1648460"/>
              </a:xfrm>
              <a:custGeom>
                <a:avLst/>
                <a:gdLst/>
                <a:ahLst/>
                <a:cxnLst/>
                <a:rect r="r" b="b" t="t" l="l"/>
                <a:pathLst>
                  <a:path h="1648460" w="2136989">
                    <a:moveTo>
                      <a:pt x="0" y="0"/>
                    </a:moveTo>
                    <a:lnTo>
                      <a:pt x="2136989" y="0"/>
                    </a:lnTo>
                    <a:lnTo>
                      <a:pt x="2136989" y="1648460"/>
                    </a:lnTo>
                    <a:lnTo>
                      <a:pt x="0" y="1648460"/>
                    </a:lnTo>
                    <a:close/>
                  </a:path>
                </a:pathLst>
              </a:custGeom>
              <a:solidFill>
                <a:srgbClr val="FFE890"/>
              </a:solidFill>
            </p:spPr>
          </p:sp>
          <p:sp>
            <p:nvSpPr>
              <p:cNvPr name="Freeform 37" id="37"/>
              <p:cNvSpPr/>
              <p:nvPr/>
            </p:nvSpPr>
            <p:spPr>
              <a:xfrm flipH="false" flipV="false" rot="0">
                <a:off x="4867587" y="7197725"/>
                <a:ext cx="2136990" cy="3089275"/>
              </a:xfrm>
              <a:custGeom>
                <a:avLst/>
                <a:gdLst/>
                <a:ahLst/>
                <a:cxnLst/>
                <a:rect r="r" b="b" t="t" l="l"/>
                <a:pathLst>
                  <a:path h="3089275" w="2136990">
                    <a:moveTo>
                      <a:pt x="0" y="0"/>
                    </a:moveTo>
                    <a:lnTo>
                      <a:pt x="2136990" y="0"/>
                    </a:lnTo>
                    <a:lnTo>
                      <a:pt x="2136990" y="3089275"/>
                    </a:lnTo>
                    <a:lnTo>
                      <a:pt x="0" y="3089275"/>
                    </a:lnTo>
                    <a:close/>
                  </a:path>
                </a:pathLst>
              </a:custGeom>
              <a:solidFill>
                <a:srgbClr val="FFE890"/>
              </a:solidFill>
            </p:spPr>
          </p:sp>
          <p:sp>
            <p:nvSpPr>
              <p:cNvPr name="Freeform 38" id="38"/>
              <p:cNvSpPr/>
              <p:nvPr/>
            </p:nvSpPr>
            <p:spPr>
              <a:xfrm flipH="false" flipV="false" rot="0">
                <a:off x="7301381" y="6580822"/>
                <a:ext cx="2136990" cy="3706178"/>
              </a:xfrm>
              <a:custGeom>
                <a:avLst/>
                <a:gdLst/>
                <a:ahLst/>
                <a:cxnLst/>
                <a:rect r="r" b="b" t="t" l="l"/>
                <a:pathLst>
                  <a:path h="3706178" w="2136990">
                    <a:moveTo>
                      <a:pt x="0" y="0"/>
                    </a:moveTo>
                    <a:lnTo>
                      <a:pt x="2136989" y="0"/>
                    </a:lnTo>
                    <a:lnTo>
                      <a:pt x="2136989" y="3706178"/>
                    </a:lnTo>
                    <a:lnTo>
                      <a:pt x="0" y="3706178"/>
                    </a:lnTo>
                    <a:close/>
                  </a:path>
                </a:pathLst>
              </a:custGeom>
              <a:solidFill>
                <a:srgbClr val="FFE890"/>
              </a:solidFill>
            </p:spPr>
          </p:sp>
          <p:sp>
            <p:nvSpPr>
              <p:cNvPr name="Freeform 39" id="39"/>
              <p:cNvSpPr/>
              <p:nvPr/>
            </p:nvSpPr>
            <p:spPr>
              <a:xfrm flipH="false" flipV="false" rot="0">
                <a:off x="9735175" y="5757926"/>
                <a:ext cx="2136990" cy="4529074"/>
              </a:xfrm>
              <a:custGeom>
                <a:avLst/>
                <a:gdLst/>
                <a:ahLst/>
                <a:cxnLst/>
                <a:rect r="r" b="b" t="t" l="l"/>
                <a:pathLst>
                  <a:path h="4529074" w="2136990">
                    <a:moveTo>
                      <a:pt x="0" y="0"/>
                    </a:moveTo>
                    <a:lnTo>
                      <a:pt x="2136989" y="0"/>
                    </a:lnTo>
                    <a:lnTo>
                      <a:pt x="2136989" y="4529074"/>
                    </a:lnTo>
                    <a:lnTo>
                      <a:pt x="0" y="4529074"/>
                    </a:lnTo>
                    <a:close/>
                  </a:path>
                </a:pathLst>
              </a:custGeom>
              <a:solidFill>
                <a:srgbClr val="FFE890"/>
              </a:solidFill>
            </p:spPr>
          </p:sp>
        </p:gr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45038" y="3887187"/>
            <a:ext cx="8501002" cy="1862079"/>
            <a:chOff x="0" y="0"/>
            <a:chExt cx="2238947" cy="490424"/>
          </a:xfrm>
        </p:grpSpPr>
        <p:sp>
          <p:nvSpPr>
            <p:cNvPr name="Freeform 3" id="3"/>
            <p:cNvSpPr/>
            <p:nvPr/>
          </p:nvSpPr>
          <p:spPr>
            <a:xfrm flipH="false" flipV="false" rot="0">
              <a:off x="0" y="0"/>
              <a:ext cx="2238947" cy="490424"/>
            </a:xfrm>
            <a:custGeom>
              <a:avLst/>
              <a:gdLst/>
              <a:ahLst/>
              <a:cxnLst/>
              <a:rect r="r" b="b" t="t" l="l"/>
              <a:pathLst>
                <a:path h="490424" w="2238947">
                  <a:moveTo>
                    <a:pt x="0" y="0"/>
                  </a:moveTo>
                  <a:lnTo>
                    <a:pt x="2238947" y="0"/>
                  </a:lnTo>
                  <a:lnTo>
                    <a:pt x="2238947" y="490424"/>
                  </a:lnTo>
                  <a:lnTo>
                    <a:pt x="0" y="490424"/>
                  </a:lnTo>
                  <a:close/>
                </a:path>
              </a:pathLst>
            </a:custGeom>
            <a:solidFill>
              <a:srgbClr val="FACE27"/>
            </a:solidFill>
          </p:spPr>
        </p:sp>
        <p:sp>
          <p:nvSpPr>
            <p:cNvPr name="TextBox 4" id="4"/>
            <p:cNvSpPr txBox="true"/>
            <p:nvPr/>
          </p:nvSpPr>
          <p:spPr>
            <a:xfrm>
              <a:off x="0" y="-38100"/>
              <a:ext cx="2238947" cy="52852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705076" y="-3070904"/>
            <a:ext cx="5082255" cy="13872254"/>
            <a:chOff x="0" y="0"/>
            <a:chExt cx="1338536" cy="3653598"/>
          </a:xfrm>
        </p:grpSpPr>
        <p:sp>
          <p:nvSpPr>
            <p:cNvPr name="Freeform 6" id="6"/>
            <p:cNvSpPr/>
            <p:nvPr/>
          </p:nvSpPr>
          <p:spPr>
            <a:xfrm flipH="false" flipV="false" rot="0">
              <a:off x="0" y="0"/>
              <a:ext cx="1338536" cy="3653598"/>
            </a:xfrm>
            <a:custGeom>
              <a:avLst/>
              <a:gdLst/>
              <a:ahLst/>
              <a:cxnLst/>
              <a:rect r="r" b="b" t="t" l="l"/>
              <a:pathLst>
                <a:path h="3653598" w="1338536">
                  <a:moveTo>
                    <a:pt x="77690" y="0"/>
                  </a:moveTo>
                  <a:lnTo>
                    <a:pt x="1260847" y="0"/>
                  </a:lnTo>
                  <a:cubicBezTo>
                    <a:pt x="1281451" y="0"/>
                    <a:pt x="1301212" y="8185"/>
                    <a:pt x="1315782" y="22755"/>
                  </a:cubicBezTo>
                  <a:cubicBezTo>
                    <a:pt x="1330351" y="37324"/>
                    <a:pt x="1338536" y="57085"/>
                    <a:pt x="1338536" y="77690"/>
                  </a:cubicBezTo>
                  <a:lnTo>
                    <a:pt x="1338536" y="3575908"/>
                  </a:lnTo>
                  <a:cubicBezTo>
                    <a:pt x="1338536" y="3596513"/>
                    <a:pt x="1330351" y="3616273"/>
                    <a:pt x="1315782" y="3630843"/>
                  </a:cubicBezTo>
                  <a:cubicBezTo>
                    <a:pt x="1301212" y="3645413"/>
                    <a:pt x="1281451" y="3653598"/>
                    <a:pt x="1260847" y="3653598"/>
                  </a:cubicBezTo>
                  <a:lnTo>
                    <a:pt x="77690" y="3653598"/>
                  </a:lnTo>
                  <a:cubicBezTo>
                    <a:pt x="34783" y="3653598"/>
                    <a:pt x="0" y="3618815"/>
                    <a:pt x="0" y="3575908"/>
                  </a:cubicBezTo>
                  <a:lnTo>
                    <a:pt x="0" y="77690"/>
                  </a:lnTo>
                  <a:cubicBezTo>
                    <a:pt x="0" y="57085"/>
                    <a:pt x="8185" y="37324"/>
                    <a:pt x="22755" y="22755"/>
                  </a:cubicBezTo>
                  <a:cubicBezTo>
                    <a:pt x="37324" y="8185"/>
                    <a:pt x="57085" y="0"/>
                    <a:pt x="77690" y="0"/>
                  </a:cubicBezTo>
                  <a:close/>
                </a:path>
              </a:pathLst>
            </a:custGeom>
            <a:solidFill>
              <a:srgbClr val="FACE27"/>
            </a:solidFill>
          </p:spPr>
        </p:sp>
        <p:sp>
          <p:nvSpPr>
            <p:cNvPr name="TextBox 7" id="7"/>
            <p:cNvSpPr txBox="true"/>
            <p:nvPr/>
          </p:nvSpPr>
          <p:spPr>
            <a:xfrm>
              <a:off x="0" y="-38100"/>
              <a:ext cx="1338536" cy="3691698"/>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flipV="true">
            <a:off x="11461880" y="2497654"/>
            <a:ext cx="1588706" cy="1367569"/>
          </a:xfrm>
          <a:prstGeom prst="line">
            <a:avLst/>
          </a:prstGeom>
          <a:ln cap="flat" w="38100">
            <a:solidFill>
              <a:srgbClr val="FFFFFF"/>
            </a:solidFill>
            <a:prstDash val="solid"/>
            <a:headEnd type="none" len="sm" w="sm"/>
            <a:tailEnd type="arrow" len="sm" w="med"/>
          </a:ln>
        </p:spPr>
      </p:sp>
      <p:grpSp>
        <p:nvGrpSpPr>
          <p:cNvPr name="Group 9" id="9"/>
          <p:cNvGrpSpPr/>
          <p:nvPr/>
        </p:nvGrpSpPr>
        <p:grpSpPr>
          <a:xfrm rot="0">
            <a:off x="0" y="8823595"/>
            <a:ext cx="14895539" cy="13872254"/>
            <a:chOff x="0" y="0"/>
            <a:chExt cx="3923105" cy="3653598"/>
          </a:xfrm>
        </p:grpSpPr>
        <p:sp>
          <p:nvSpPr>
            <p:cNvPr name="Freeform 10" id="10"/>
            <p:cNvSpPr/>
            <p:nvPr/>
          </p:nvSpPr>
          <p:spPr>
            <a:xfrm flipH="false" flipV="false" rot="0">
              <a:off x="0" y="0"/>
              <a:ext cx="3923105" cy="3653598"/>
            </a:xfrm>
            <a:custGeom>
              <a:avLst/>
              <a:gdLst/>
              <a:ahLst/>
              <a:cxnLst/>
              <a:rect r="r" b="b" t="t" l="l"/>
              <a:pathLst>
                <a:path h="3653598" w="3923105">
                  <a:moveTo>
                    <a:pt x="26507" y="0"/>
                  </a:moveTo>
                  <a:lnTo>
                    <a:pt x="3896597" y="0"/>
                  </a:lnTo>
                  <a:cubicBezTo>
                    <a:pt x="3903628" y="0"/>
                    <a:pt x="3910370" y="2793"/>
                    <a:pt x="3915341" y="7764"/>
                  </a:cubicBezTo>
                  <a:cubicBezTo>
                    <a:pt x="3920312" y="12735"/>
                    <a:pt x="3923105" y="19477"/>
                    <a:pt x="3923105" y="26507"/>
                  </a:cubicBezTo>
                  <a:lnTo>
                    <a:pt x="3923105" y="3627091"/>
                  </a:lnTo>
                  <a:cubicBezTo>
                    <a:pt x="3923105" y="3634121"/>
                    <a:pt x="3920312" y="3640863"/>
                    <a:pt x="3915341" y="3645834"/>
                  </a:cubicBezTo>
                  <a:cubicBezTo>
                    <a:pt x="3910370" y="3650805"/>
                    <a:pt x="3903628" y="3653598"/>
                    <a:pt x="3896597" y="3653598"/>
                  </a:cubicBezTo>
                  <a:lnTo>
                    <a:pt x="26507" y="3653598"/>
                  </a:lnTo>
                  <a:cubicBezTo>
                    <a:pt x="19477" y="3653598"/>
                    <a:pt x="12735" y="3650805"/>
                    <a:pt x="7764" y="3645834"/>
                  </a:cubicBezTo>
                  <a:cubicBezTo>
                    <a:pt x="2793" y="3640863"/>
                    <a:pt x="0" y="3634121"/>
                    <a:pt x="0" y="3627091"/>
                  </a:cubicBezTo>
                  <a:lnTo>
                    <a:pt x="0" y="26507"/>
                  </a:lnTo>
                  <a:cubicBezTo>
                    <a:pt x="0" y="19477"/>
                    <a:pt x="2793" y="12735"/>
                    <a:pt x="7764" y="7764"/>
                  </a:cubicBezTo>
                  <a:cubicBezTo>
                    <a:pt x="12735" y="2793"/>
                    <a:pt x="19477" y="0"/>
                    <a:pt x="26507" y="0"/>
                  </a:cubicBezTo>
                  <a:close/>
                </a:path>
              </a:pathLst>
            </a:custGeom>
            <a:solidFill>
              <a:srgbClr val="FACE27"/>
            </a:solidFill>
          </p:spPr>
        </p:sp>
        <p:sp>
          <p:nvSpPr>
            <p:cNvPr name="TextBox 11" id="11"/>
            <p:cNvSpPr txBox="true"/>
            <p:nvPr/>
          </p:nvSpPr>
          <p:spPr>
            <a:xfrm>
              <a:off x="0" y="-38100"/>
              <a:ext cx="3923105" cy="3691698"/>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716098" y="-4199127"/>
            <a:ext cx="7413150" cy="6013918"/>
          </a:xfrm>
          <a:custGeom>
            <a:avLst/>
            <a:gdLst/>
            <a:ahLst/>
            <a:cxnLst/>
            <a:rect r="r" b="b" t="t" l="l"/>
            <a:pathLst>
              <a:path h="6013918" w="7413150">
                <a:moveTo>
                  <a:pt x="0" y="0"/>
                </a:moveTo>
                <a:lnTo>
                  <a:pt x="7413150" y="0"/>
                </a:lnTo>
                <a:lnTo>
                  <a:pt x="7413150" y="6013918"/>
                </a:lnTo>
                <a:lnTo>
                  <a:pt x="0" y="60139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705076" y="7380549"/>
            <a:ext cx="6074448" cy="7311697"/>
          </a:xfrm>
          <a:custGeom>
            <a:avLst/>
            <a:gdLst/>
            <a:ahLst/>
            <a:cxnLst/>
            <a:rect r="r" b="b" t="t" l="l"/>
            <a:pathLst>
              <a:path h="7311697" w="6074448">
                <a:moveTo>
                  <a:pt x="0" y="0"/>
                </a:moveTo>
                <a:lnTo>
                  <a:pt x="6074448" y="0"/>
                </a:lnTo>
                <a:lnTo>
                  <a:pt x="6074448" y="7311697"/>
                </a:lnTo>
                <a:lnTo>
                  <a:pt x="0" y="73116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1750822" y="8368208"/>
            <a:ext cx="6154945" cy="5336380"/>
            <a:chOff x="0" y="0"/>
            <a:chExt cx="8206593" cy="7115173"/>
          </a:xfrm>
        </p:grpSpPr>
        <p:grpSp>
          <p:nvGrpSpPr>
            <p:cNvPr name="Group 15" id="15"/>
            <p:cNvGrpSpPr>
              <a:grpSpLocks noChangeAspect="true"/>
            </p:cNvGrpSpPr>
            <p:nvPr/>
          </p:nvGrpSpPr>
          <p:grpSpPr>
            <a:xfrm rot="0">
              <a:off x="82" y="4389"/>
              <a:ext cx="8206512" cy="7110783"/>
              <a:chOff x="0" y="0"/>
              <a:chExt cx="11872164" cy="10287000"/>
            </a:xfrm>
          </p:grpSpPr>
          <p:sp>
            <p:nvSpPr>
              <p:cNvPr name="Freeform 16" id="16"/>
              <p:cNvSpPr/>
              <p:nvPr/>
            </p:nvSpPr>
            <p:spPr>
              <a:xfrm flipH="false" flipV="false" rot="0">
                <a:off x="0" y="-63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24706"/>
                </a:srgbClr>
              </a:solidFill>
            </p:spPr>
          </p:sp>
          <p:sp>
            <p:nvSpPr>
              <p:cNvPr name="Freeform 17" id="17"/>
              <p:cNvSpPr/>
              <p:nvPr/>
            </p:nvSpPr>
            <p:spPr>
              <a:xfrm flipH="false" flipV="false" rot="0">
                <a:off x="0" y="20510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24706"/>
                </a:srgbClr>
              </a:solidFill>
            </p:spPr>
          </p:sp>
          <p:sp>
            <p:nvSpPr>
              <p:cNvPr name="Freeform 18" id="18"/>
              <p:cNvSpPr/>
              <p:nvPr/>
            </p:nvSpPr>
            <p:spPr>
              <a:xfrm flipH="false" flipV="false" rot="0">
                <a:off x="0" y="41084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24706"/>
                </a:srgbClr>
              </a:solidFill>
            </p:spPr>
          </p:sp>
          <p:sp>
            <p:nvSpPr>
              <p:cNvPr name="Freeform 19" id="19"/>
              <p:cNvSpPr/>
              <p:nvPr/>
            </p:nvSpPr>
            <p:spPr>
              <a:xfrm flipH="false" flipV="false" rot="0">
                <a:off x="0" y="61658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24706"/>
                </a:srgbClr>
              </a:solidFill>
            </p:spPr>
          </p:sp>
          <p:sp>
            <p:nvSpPr>
              <p:cNvPr name="Freeform 20" id="20"/>
              <p:cNvSpPr/>
              <p:nvPr/>
            </p:nvSpPr>
            <p:spPr>
              <a:xfrm flipH="false" flipV="false" rot="0">
                <a:off x="0" y="82232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24706"/>
                </a:srgbClr>
              </a:solidFill>
            </p:spPr>
          </p:sp>
          <p:sp>
            <p:nvSpPr>
              <p:cNvPr name="Freeform 21" id="21"/>
              <p:cNvSpPr/>
              <p:nvPr/>
            </p:nvSpPr>
            <p:spPr>
              <a:xfrm flipH="false" flipV="false" rot="0">
                <a:off x="0" y="102806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60000"/>
                </a:srgbClr>
              </a:solidFill>
            </p:spPr>
          </p:sp>
        </p:grpSp>
        <p:grpSp>
          <p:nvGrpSpPr>
            <p:cNvPr name="Group 22" id="22"/>
            <p:cNvGrpSpPr>
              <a:grpSpLocks noChangeAspect="true"/>
            </p:cNvGrpSpPr>
            <p:nvPr/>
          </p:nvGrpSpPr>
          <p:grpSpPr>
            <a:xfrm rot="0">
              <a:off x="0" y="0"/>
              <a:ext cx="8206593" cy="7115173"/>
              <a:chOff x="-118" y="-6350"/>
              <a:chExt cx="11872282" cy="10293350"/>
            </a:xfrm>
          </p:grpSpPr>
          <p:sp>
            <p:nvSpPr>
              <p:cNvPr name="Freeform 23" id="23"/>
              <p:cNvSpPr/>
              <p:nvPr/>
            </p:nvSpPr>
            <p:spPr>
              <a:xfrm flipH="false" flipV="false" rot="0">
                <a:off x="-1726" y="8216868"/>
                <a:ext cx="2140441" cy="2070132"/>
              </a:xfrm>
              <a:custGeom>
                <a:avLst/>
                <a:gdLst/>
                <a:ahLst/>
                <a:cxnLst/>
                <a:rect r="r" b="b" t="t" l="l"/>
                <a:pathLst>
                  <a:path h="2070132" w="2140441">
                    <a:moveTo>
                      <a:pt x="1726" y="2070132"/>
                    </a:moveTo>
                    <a:lnTo>
                      <a:pt x="1726" y="177341"/>
                    </a:lnTo>
                    <a:cubicBezTo>
                      <a:pt x="0" y="130910"/>
                      <a:pt x="17247" y="85776"/>
                      <a:pt x="49497" y="52329"/>
                    </a:cubicBezTo>
                    <a:cubicBezTo>
                      <a:pt x="81747" y="18880"/>
                      <a:pt x="126222" y="0"/>
                      <a:pt x="172685" y="32"/>
                    </a:cubicBezTo>
                    <a:lnTo>
                      <a:pt x="1967756" y="32"/>
                    </a:lnTo>
                    <a:cubicBezTo>
                      <a:pt x="2014220" y="0"/>
                      <a:pt x="2058694" y="18880"/>
                      <a:pt x="2090944" y="52329"/>
                    </a:cubicBezTo>
                    <a:cubicBezTo>
                      <a:pt x="2123195" y="85776"/>
                      <a:pt x="2140441" y="130910"/>
                      <a:pt x="2138716" y="177341"/>
                    </a:cubicBezTo>
                    <a:lnTo>
                      <a:pt x="2138716" y="2070132"/>
                    </a:lnTo>
                    <a:close/>
                  </a:path>
                </a:pathLst>
              </a:custGeom>
              <a:solidFill>
                <a:srgbClr val="947707"/>
              </a:solidFill>
            </p:spPr>
          </p:sp>
          <p:sp>
            <p:nvSpPr>
              <p:cNvPr name="Freeform 24" id="24"/>
              <p:cNvSpPr/>
              <p:nvPr/>
            </p:nvSpPr>
            <p:spPr>
              <a:xfrm flipH="false" flipV="false" rot="0">
                <a:off x="2433794" y="6165850"/>
                <a:ext cx="2136989" cy="4121150"/>
              </a:xfrm>
              <a:custGeom>
                <a:avLst/>
                <a:gdLst/>
                <a:ahLst/>
                <a:cxnLst/>
                <a:rect r="r" b="b" t="t" l="l"/>
                <a:pathLst>
                  <a:path h="4121150" w="2136989">
                    <a:moveTo>
                      <a:pt x="0" y="4121150"/>
                    </a:moveTo>
                    <a:lnTo>
                      <a:pt x="0" y="170959"/>
                    </a:lnTo>
                    <a:cubicBezTo>
                      <a:pt x="0" y="125618"/>
                      <a:pt x="18011" y="82134"/>
                      <a:pt x="50072" y="50073"/>
                    </a:cubicBezTo>
                    <a:cubicBezTo>
                      <a:pt x="82133" y="18012"/>
                      <a:pt x="125618" y="0"/>
                      <a:pt x="170959" y="0"/>
                    </a:cubicBezTo>
                    <a:lnTo>
                      <a:pt x="1966030" y="0"/>
                    </a:lnTo>
                    <a:cubicBezTo>
                      <a:pt x="2060448" y="0"/>
                      <a:pt x="2136989" y="76541"/>
                      <a:pt x="2136989" y="170959"/>
                    </a:cubicBezTo>
                    <a:lnTo>
                      <a:pt x="2136989" y="4121150"/>
                    </a:lnTo>
                    <a:close/>
                  </a:path>
                </a:pathLst>
              </a:custGeom>
              <a:solidFill>
                <a:srgbClr val="947707"/>
              </a:solidFill>
            </p:spPr>
          </p:sp>
          <p:sp>
            <p:nvSpPr>
              <p:cNvPr name="Freeform 25" id="25"/>
              <p:cNvSpPr/>
              <p:nvPr/>
            </p:nvSpPr>
            <p:spPr>
              <a:xfrm flipH="false" flipV="false" rot="0">
                <a:off x="4867587" y="4108450"/>
                <a:ext cx="2136990" cy="6178550"/>
              </a:xfrm>
              <a:custGeom>
                <a:avLst/>
                <a:gdLst/>
                <a:ahLst/>
                <a:cxnLst/>
                <a:rect r="r" b="b" t="t" l="l"/>
                <a:pathLst>
                  <a:path h="6178550" w="2136990">
                    <a:moveTo>
                      <a:pt x="0" y="6178550"/>
                    </a:moveTo>
                    <a:lnTo>
                      <a:pt x="0" y="170959"/>
                    </a:lnTo>
                    <a:cubicBezTo>
                      <a:pt x="0" y="76541"/>
                      <a:pt x="76541" y="0"/>
                      <a:pt x="170959" y="0"/>
                    </a:cubicBezTo>
                    <a:lnTo>
                      <a:pt x="1966031" y="0"/>
                    </a:lnTo>
                    <a:cubicBezTo>
                      <a:pt x="2011372" y="0"/>
                      <a:pt x="2054856" y="18012"/>
                      <a:pt x="2086917" y="50073"/>
                    </a:cubicBezTo>
                    <a:cubicBezTo>
                      <a:pt x="2118979" y="82134"/>
                      <a:pt x="2136990" y="125618"/>
                      <a:pt x="2136990" y="170959"/>
                    </a:cubicBezTo>
                    <a:lnTo>
                      <a:pt x="2136990" y="6178550"/>
                    </a:lnTo>
                    <a:close/>
                  </a:path>
                </a:pathLst>
              </a:custGeom>
              <a:solidFill>
                <a:srgbClr val="947707"/>
              </a:solidFill>
            </p:spPr>
          </p:sp>
          <p:sp>
            <p:nvSpPr>
              <p:cNvPr name="Freeform 26" id="26"/>
              <p:cNvSpPr/>
              <p:nvPr/>
            </p:nvSpPr>
            <p:spPr>
              <a:xfrm flipH="false" flipV="false" rot="0">
                <a:off x="7301381" y="2051050"/>
                <a:ext cx="2136990" cy="8235950"/>
              </a:xfrm>
              <a:custGeom>
                <a:avLst/>
                <a:gdLst/>
                <a:ahLst/>
                <a:cxnLst/>
                <a:rect r="r" b="b" t="t" l="l"/>
                <a:pathLst>
                  <a:path h="8235950" w="2136990">
                    <a:moveTo>
                      <a:pt x="0" y="8235950"/>
                    </a:moveTo>
                    <a:lnTo>
                      <a:pt x="0" y="170959"/>
                    </a:lnTo>
                    <a:cubicBezTo>
                      <a:pt x="0" y="125618"/>
                      <a:pt x="18012" y="82134"/>
                      <a:pt x="50073" y="50073"/>
                    </a:cubicBezTo>
                    <a:cubicBezTo>
                      <a:pt x="82133" y="18012"/>
                      <a:pt x="125618" y="0"/>
                      <a:pt x="170959" y="0"/>
                    </a:cubicBezTo>
                    <a:lnTo>
                      <a:pt x="1966030" y="0"/>
                    </a:lnTo>
                    <a:cubicBezTo>
                      <a:pt x="2011371" y="0"/>
                      <a:pt x="2054856" y="18012"/>
                      <a:pt x="2086916" y="50073"/>
                    </a:cubicBezTo>
                    <a:cubicBezTo>
                      <a:pt x="2118977" y="82134"/>
                      <a:pt x="2136989" y="125618"/>
                      <a:pt x="2136989" y="170959"/>
                    </a:cubicBezTo>
                    <a:lnTo>
                      <a:pt x="2136989" y="8235950"/>
                    </a:lnTo>
                    <a:close/>
                  </a:path>
                </a:pathLst>
              </a:custGeom>
              <a:solidFill>
                <a:srgbClr val="947707"/>
              </a:solidFill>
            </p:spPr>
          </p:sp>
          <p:sp>
            <p:nvSpPr>
              <p:cNvPr name="Freeform 27" id="27"/>
              <p:cNvSpPr/>
              <p:nvPr/>
            </p:nvSpPr>
            <p:spPr>
              <a:xfrm flipH="false" flipV="false" rot="0">
                <a:off x="9735175" y="-6350"/>
                <a:ext cx="2136990" cy="10293350"/>
              </a:xfrm>
              <a:custGeom>
                <a:avLst/>
                <a:gdLst/>
                <a:ahLst/>
                <a:cxnLst/>
                <a:rect r="r" b="b" t="t" l="l"/>
                <a:pathLst>
                  <a:path h="10293350" w="2136990">
                    <a:moveTo>
                      <a:pt x="0" y="10293350"/>
                    </a:moveTo>
                    <a:lnTo>
                      <a:pt x="0" y="170959"/>
                    </a:lnTo>
                    <a:cubicBezTo>
                      <a:pt x="0" y="125618"/>
                      <a:pt x="18012" y="82134"/>
                      <a:pt x="50073" y="50073"/>
                    </a:cubicBezTo>
                    <a:cubicBezTo>
                      <a:pt x="82134" y="18012"/>
                      <a:pt x="125618" y="0"/>
                      <a:pt x="170959" y="0"/>
                    </a:cubicBezTo>
                    <a:lnTo>
                      <a:pt x="1966030" y="0"/>
                    </a:lnTo>
                    <a:cubicBezTo>
                      <a:pt x="2011372" y="0"/>
                      <a:pt x="2054856" y="18012"/>
                      <a:pt x="2086917" y="50073"/>
                    </a:cubicBezTo>
                    <a:cubicBezTo>
                      <a:pt x="2118977" y="82134"/>
                      <a:pt x="2136989" y="125618"/>
                      <a:pt x="2136989" y="170959"/>
                    </a:cubicBezTo>
                    <a:lnTo>
                      <a:pt x="2136989" y="10293350"/>
                    </a:lnTo>
                    <a:close/>
                  </a:path>
                </a:pathLst>
              </a:custGeom>
              <a:solidFill>
                <a:srgbClr val="947707"/>
              </a:solidFill>
            </p:spPr>
          </p:sp>
          <p:sp>
            <p:nvSpPr>
              <p:cNvPr name="Freeform 28" id="28"/>
              <p:cNvSpPr/>
              <p:nvPr/>
            </p:nvSpPr>
            <p:spPr>
              <a:xfrm flipH="false" flipV="false" rot="0">
                <a:off x="0" y="9251950"/>
                <a:ext cx="2136990" cy="1035050"/>
              </a:xfrm>
              <a:custGeom>
                <a:avLst/>
                <a:gdLst/>
                <a:ahLst/>
                <a:cxnLst/>
                <a:rect r="r" b="b" t="t" l="l"/>
                <a:pathLst>
                  <a:path h="1035050" w="2136990">
                    <a:moveTo>
                      <a:pt x="0" y="0"/>
                    </a:moveTo>
                    <a:lnTo>
                      <a:pt x="2136990" y="0"/>
                    </a:lnTo>
                    <a:lnTo>
                      <a:pt x="2136990" y="1035050"/>
                    </a:lnTo>
                    <a:lnTo>
                      <a:pt x="0" y="1035050"/>
                    </a:lnTo>
                    <a:close/>
                  </a:path>
                </a:pathLst>
              </a:custGeom>
              <a:solidFill>
                <a:srgbClr val="FACE27"/>
              </a:solidFill>
            </p:spPr>
          </p:sp>
          <p:sp>
            <p:nvSpPr>
              <p:cNvPr name="Freeform 29" id="29"/>
              <p:cNvSpPr/>
              <p:nvPr/>
            </p:nvSpPr>
            <p:spPr>
              <a:xfrm flipH="false" flipV="false" rot="0">
                <a:off x="2433794" y="6990080"/>
                <a:ext cx="2136989" cy="3296920"/>
              </a:xfrm>
              <a:custGeom>
                <a:avLst/>
                <a:gdLst/>
                <a:ahLst/>
                <a:cxnLst/>
                <a:rect r="r" b="b" t="t" l="l"/>
                <a:pathLst>
                  <a:path h="3296920" w="2136989">
                    <a:moveTo>
                      <a:pt x="0" y="0"/>
                    </a:moveTo>
                    <a:lnTo>
                      <a:pt x="2136989" y="0"/>
                    </a:lnTo>
                    <a:lnTo>
                      <a:pt x="2136989" y="3296920"/>
                    </a:lnTo>
                    <a:lnTo>
                      <a:pt x="0" y="3296920"/>
                    </a:lnTo>
                    <a:close/>
                  </a:path>
                </a:pathLst>
              </a:custGeom>
              <a:solidFill>
                <a:srgbClr val="FACE27"/>
              </a:solidFill>
            </p:spPr>
          </p:sp>
          <p:sp>
            <p:nvSpPr>
              <p:cNvPr name="Freeform 30" id="30"/>
              <p:cNvSpPr/>
              <p:nvPr/>
            </p:nvSpPr>
            <p:spPr>
              <a:xfrm flipH="false" flipV="false" rot="0">
                <a:off x="4867587" y="5138208"/>
                <a:ext cx="2136990" cy="5148792"/>
              </a:xfrm>
              <a:custGeom>
                <a:avLst/>
                <a:gdLst/>
                <a:ahLst/>
                <a:cxnLst/>
                <a:rect r="r" b="b" t="t" l="l"/>
                <a:pathLst>
                  <a:path h="5148792" w="2136990">
                    <a:moveTo>
                      <a:pt x="0" y="0"/>
                    </a:moveTo>
                    <a:lnTo>
                      <a:pt x="2136990" y="0"/>
                    </a:lnTo>
                    <a:lnTo>
                      <a:pt x="2136990" y="5148792"/>
                    </a:lnTo>
                    <a:lnTo>
                      <a:pt x="0" y="5148792"/>
                    </a:lnTo>
                    <a:close/>
                  </a:path>
                </a:pathLst>
              </a:custGeom>
              <a:solidFill>
                <a:srgbClr val="FACE27"/>
              </a:solidFill>
            </p:spPr>
          </p:sp>
          <p:sp>
            <p:nvSpPr>
              <p:cNvPr name="Freeform 31" id="31"/>
              <p:cNvSpPr/>
              <p:nvPr/>
            </p:nvSpPr>
            <p:spPr>
              <a:xfrm flipH="false" flipV="false" rot="0">
                <a:off x="7301381" y="3698240"/>
                <a:ext cx="2136990" cy="6588760"/>
              </a:xfrm>
              <a:custGeom>
                <a:avLst/>
                <a:gdLst/>
                <a:ahLst/>
                <a:cxnLst/>
                <a:rect r="r" b="b" t="t" l="l"/>
                <a:pathLst>
                  <a:path h="6588760" w="2136990">
                    <a:moveTo>
                      <a:pt x="0" y="0"/>
                    </a:moveTo>
                    <a:lnTo>
                      <a:pt x="2136989" y="0"/>
                    </a:lnTo>
                    <a:lnTo>
                      <a:pt x="2136989" y="6588760"/>
                    </a:lnTo>
                    <a:lnTo>
                      <a:pt x="0" y="6588760"/>
                    </a:lnTo>
                    <a:close/>
                  </a:path>
                </a:pathLst>
              </a:custGeom>
              <a:solidFill>
                <a:srgbClr val="FACE27"/>
              </a:solidFill>
            </p:spPr>
          </p:sp>
          <p:sp>
            <p:nvSpPr>
              <p:cNvPr name="Freeform 32" id="32"/>
              <p:cNvSpPr/>
              <p:nvPr/>
            </p:nvSpPr>
            <p:spPr>
              <a:xfrm flipH="false" flipV="false" rot="0">
                <a:off x="9735175" y="1640586"/>
                <a:ext cx="2136990" cy="8646414"/>
              </a:xfrm>
              <a:custGeom>
                <a:avLst/>
                <a:gdLst/>
                <a:ahLst/>
                <a:cxnLst/>
                <a:rect r="r" b="b" t="t" l="l"/>
                <a:pathLst>
                  <a:path h="8646414" w="2136990">
                    <a:moveTo>
                      <a:pt x="0" y="0"/>
                    </a:moveTo>
                    <a:lnTo>
                      <a:pt x="2136989" y="0"/>
                    </a:lnTo>
                    <a:lnTo>
                      <a:pt x="2136989" y="8646414"/>
                    </a:lnTo>
                    <a:lnTo>
                      <a:pt x="0" y="8646414"/>
                    </a:lnTo>
                    <a:close/>
                  </a:path>
                </a:pathLst>
              </a:custGeom>
              <a:solidFill>
                <a:srgbClr val="FACE27"/>
              </a:solidFill>
            </p:spPr>
          </p:sp>
          <p:sp>
            <p:nvSpPr>
              <p:cNvPr name="Freeform 33" id="33"/>
              <p:cNvSpPr/>
              <p:nvPr/>
            </p:nvSpPr>
            <p:spPr>
              <a:xfrm flipH="false" flipV="false" rot="0">
                <a:off x="0" y="10287000"/>
                <a:ext cx="2136990" cy="0"/>
              </a:xfrm>
              <a:custGeom>
                <a:avLst/>
                <a:gdLst/>
                <a:ahLst/>
                <a:cxnLst/>
                <a:rect r="r" b="b" t="t" l="l"/>
                <a:pathLst>
                  <a:path h="0" w="2136990">
                    <a:moveTo>
                      <a:pt x="0" y="0"/>
                    </a:moveTo>
                    <a:lnTo>
                      <a:pt x="2136990" y="0"/>
                    </a:lnTo>
                    <a:lnTo>
                      <a:pt x="2136990" y="0"/>
                    </a:lnTo>
                    <a:lnTo>
                      <a:pt x="0" y="0"/>
                    </a:lnTo>
                    <a:close/>
                  </a:path>
                </a:pathLst>
              </a:custGeom>
              <a:solidFill>
                <a:srgbClr val="FFE890"/>
              </a:solidFill>
            </p:spPr>
          </p:sp>
          <p:sp>
            <p:nvSpPr>
              <p:cNvPr name="Freeform 34" id="34"/>
              <p:cNvSpPr/>
              <p:nvPr/>
            </p:nvSpPr>
            <p:spPr>
              <a:xfrm flipH="false" flipV="false" rot="0">
                <a:off x="2433794" y="8638540"/>
                <a:ext cx="2136989" cy="1648460"/>
              </a:xfrm>
              <a:custGeom>
                <a:avLst/>
                <a:gdLst/>
                <a:ahLst/>
                <a:cxnLst/>
                <a:rect r="r" b="b" t="t" l="l"/>
                <a:pathLst>
                  <a:path h="1648460" w="2136989">
                    <a:moveTo>
                      <a:pt x="0" y="0"/>
                    </a:moveTo>
                    <a:lnTo>
                      <a:pt x="2136989" y="0"/>
                    </a:lnTo>
                    <a:lnTo>
                      <a:pt x="2136989" y="1648460"/>
                    </a:lnTo>
                    <a:lnTo>
                      <a:pt x="0" y="1648460"/>
                    </a:lnTo>
                    <a:close/>
                  </a:path>
                </a:pathLst>
              </a:custGeom>
              <a:solidFill>
                <a:srgbClr val="FFE890"/>
              </a:solidFill>
            </p:spPr>
          </p:sp>
          <p:sp>
            <p:nvSpPr>
              <p:cNvPr name="Freeform 35" id="35"/>
              <p:cNvSpPr/>
              <p:nvPr/>
            </p:nvSpPr>
            <p:spPr>
              <a:xfrm flipH="false" flipV="false" rot="0">
                <a:off x="4867587" y="7197725"/>
                <a:ext cx="2136990" cy="3089275"/>
              </a:xfrm>
              <a:custGeom>
                <a:avLst/>
                <a:gdLst/>
                <a:ahLst/>
                <a:cxnLst/>
                <a:rect r="r" b="b" t="t" l="l"/>
                <a:pathLst>
                  <a:path h="3089275" w="2136990">
                    <a:moveTo>
                      <a:pt x="0" y="0"/>
                    </a:moveTo>
                    <a:lnTo>
                      <a:pt x="2136990" y="0"/>
                    </a:lnTo>
                    <a:lnTo>
                      <a:pt x="2136990" y="3089275"/>
                    </a:lnTo>
                    <a:lnTo>
                      <a:pt x="0" y="3089275"/>
                    </a:lnTo>
                    <a:close/>
                  </a:path>
                </a:pathLst>
              </a:custGeom>
              <a:solidFill>
                <a:srgbClr val="FFE890"/>
              </a:solidFill>
            </p:spPr>
          </p:sp>
          <p:sp>
            <p:nvSpPr>
              <p:cNvPr name="Freeform 36" id="36"/>
              <p:cNvSpPr/>
              <p:nvPr/>
            </p:nvSpPr>
            <p:spPr>
              <a:xfrm flipH="false" flipV="false" rot="0">
                <a:off x="7301381" y="6580822"/>
                <a:ext cx="2136990" cy="3706178"/>
              </a:xfrm>
              <a:custGeom>
                <a:avLst/>
                <a:gdLst/>
                <a:ahLst/>
                <a:cxnLst/>
                <a:rect r="r" b="b" t="t" l="l"/>
                <a:pathLst>
                  <a:path h="3706178" w="2136990">
                    <a:moveTo>
                      <a:pt x="0" y="0"/>
                    </a:moveTo>
                    <a:lnTo>
                      <a:pt x="2136989" y="0"/>
                    </a:lnTo>
                    <a:lnTo>
                      <a:pt x="2136989" y="3706178"/>
                    </a:lnTo>
                    <a:lnTo>
                      <a:pt x="0" y="3706178"/>
                    </a:lnTo>
                    <a:close/>
                  </a:path>
                </a:pathLst>
              </a:custGeom>
              <a:solidFill>
                <a:srgbClr val="FFE890"/>
              </a:solidFill>
            </p:spPr>
          </p:sp>
          <p:sp>
            <p:nvSpPr>
              <p:cNvPr name="Freeform 37" id="37"/>
              <p:cNvSpPr/>
              <p:nvPr/>
            </p:nvSpPr>
            <p:spPr>
              <a:xfrm flipH="false" flipV="false" rot="0">
                <a:off x="9735175" y="5757926"/>
                <a:ext cx="2136990" cy="4529074"/>
              </a:xfrm>
              <a:custGeom>
                <a:avLst/>
                <a:gdLst/>
                <a:ahLst/>
                <a:cxnLst/>
                <a:rect r="r" b="b" t="t" l="l"/>
                <a:pathLst>
                  <a:path h="4529074" w="2136990">
                    <a:moveTo>
                      <a:pt x="0" y="0"/>
                    </a:moveTo>
                    <a:lnTo>
                      <a:pt x="2136989" y="0"/>
                    </a:lnTo>
                    <a:lnTo>
                      <a:pt x="2136989" y="4529074"/>
                    </a:lnTo>
                    <a:lnTo>
                      <a:pt x="0" y="4529074"/>
                    </a:lnTo>
                    <a:close/>
                  </a:path>
                </a:pathLst>
              </a:custGeom>
              <a:solidFill>
                <a:srgbClr val="FFE890"/>
              </a:solidFill>
            </p:spPr>
          </p:sp>
        </p:grpSp>
      </p:grpSp>
      <p:sp>
        <p:nvSpPr>
          <p:cNvPr name="Freeform 38" id="38"/>
          <p:cNvSpPr/>
          <p:nvPr/>
        </p:nvSpPr>
        <p:spPr>
          <a:xfrm flipH="false" flipV="false" rot="0">
            <a:off x="1750822" y="1431222"/>
            <a:ext cx="7642968" cy="8126449"/>
          </a:xfrm>
          <a:custGeom>
            <a:avLst/>
            <a:gdLst/>
            <a:ahLst/>
            <a:cxnLst/>
            <a:rect r="r" b="b" t="t" l="l"/>
            <a:pathLst>
              <a:path h="8126449" w="7642968">
                <a:moveTo>
                  <a:pt x="0" y="0"/>
                </a:moveTo>
                <a:lnTo>
                  <a:pt x="7642968" y="0"/>
                </a:lnTo>
                <a:lnTo>
                  <a:pt x="7642968" y="8126449"/>
                </a:lnTo>
                <a:lnTo>
                  <a:pt x="0" y="8126449"/>
                </a:lnTo>
                <a:lnTo>
                  <a:pt x="0" y="0"/>
                </a:lnTo>
                <a:close/>
              </a:path>
            </a:pathLst>
          </a:custGeom>
          <a:blipFill>
            <a:blip r:embed="rId6"/>
            <a:stretch>
              <a:fillRect l="-953" t="0" r="0" b="0"/>
            </a:stretch>
          </a:blipFill>
        </p:spPr>
      </p:sp>
      <p:sp>
        <p:nvSpPr>
          <p:cNvPr name="Freeform 39" id="39"/>
          <p:cNvSpPr/>
          <p:nvPr/>
        </p:nvSpPr>
        <p:spPr>
          <a:xfrm flipH="false" flipV="false" rot="0">
            <a:off x="9393790" y="-249577"/>
            <a:ext cx="5560541" cy="4114800"/>
          </a:xfrm>
          <a:custGeom>
            <a:avLst/>
            <a:gdLst/>
            <a:ahLst/>
            <a:cxnLst/>
            <a:rect r="r" b="b" t="t" l="l"/>
            <a:pathLst>
              <a:path h="4114800" w="5560541">
                <a:moveTo>
                  <a:pt x="0" y="0"/>
                </a:moveTo>
                <a:lnTo>
                  <a:pt x="5560540" y="0"/>
                </a:lnTo>
                <a:lnTo>
                  <a:pt x="556054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0" id="40"/>
          <p:cNvSpPr txBox="true"/>
          <p:nvPr/>
        </p:nvSpPr>
        <p:spPr>
          <a:xfrm rot="0">
            <a:off x="10645038" y="3973586"/>
            <a:ext cx="6120077" cy="3189214"/>
          </a:xfrm>
          <a:prstGeom prst="rect">
            <a:avLst/>
          </a:prstGeom>
        </p:spPr>
        <p:txBody>
          <a:bodyPr anchor="t" rtlCol="false" tIns="0" lIns="0" bIns="0" rIns="0">
            <a:spAutoFit/>
          </a:bodyPr>
          <a:lstStyle/>
          <a:p>
            <a:pPr>
              <a:lnSpc>
                <a:spcPts val="8324"/>
              </a:lnSpc>
            </a:pPr>
            <a:r>
              <a:rPr lang="en-US" sz="7238">
                <a:solidFill>
                  <a:srgbClr val="000000"/>
                </a:solidFill>
                <a:latin typeface="Arimo Bold"/>
              </a:rPr>
              <a:t>Lalu Klik Commit Changes</a:t>
            </a:r>
          </a:p>
        </p:txBody>
      </p:sp>
      <p:sp>
        <p:nvSpPr>
          <p:cNvPr name="AutoShape 41" id="41"/>
          <p:cNvSpPr/>
          <p:nvPr/>
        </p:nvSpPr>
        <p:spPr>
          <a:xfrm>
            <a:off x="5996767" y="7807125"/>
            <a:ext cx="1451003" cy="101647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45038" y="3887187"/>
            <a:ext cx="8501002" cy="1862079"/>
            <a:chOff x="0" y="0"/>
            <a:chExt cx="2238947" cy="490424"/>
          </a:xfrm>
        </p:grpSpPr>
        <p:sp>
          <p:nvSpPr>
            <p:cNvPr name="Freeform 3" id="3"/>
            <p:cNvSpPr/>
            <p:nvPr/>
          </p:nvSpPr>
          <p:spPr>
            <a:xfrm flipH="false" flipV="false" rot="0">
              <a:off x="0" y="0"/>
              <a:ext cx="2238947" cy="490424"/>
            </a:xfrm>
            <a:custGeom>
              <a:avLst/>
              <a:gdLst/>
              <a:ahLst/>
              <a:cxnLst/>
              <a:rect r="r" b="b" t="t" l="l"/>
              <a:pathLst>
                <a:path h="490424" w="2238947">
                  <a:moveTo>
                    <a:pt x="0" y="0"/>
                  </a:moveTo>
                  <a:lnTo>
                    <a:pt x="2238947" y="0"/>
                  </a:lnTo>
                  <a:lnTo>
                    <a:pt x="2238947" y="490424"/>
                  </a:lnTo>
                  <a:lnTo>
                    <a:pt x="0" y="490424"/>
                  </a:lnTo>
                  <a:close/>
                </a:path>
              </a:pathLst>
            </a:custGeom>
            <a:solidFill>
              <a:srgbClr val="FACE27"/>
            </a:solidFill>
          </p:spPr>
        </p:sp>
        <p:sp>
          <p:nvSpPr>
            <p:cNvPr name="TextBox 4" id="4"/>
            <p:cNvSpPr txBox="true"/>
            <p:nvPr/>
          </p:nvSpPr>
          <p:spPr>
            <a:xfrm>
              <a:off x="0" y="-38100"/>
              <a:ext cx="2238947" cy="52852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705076" y="-3070904"/>
            <a:ext cx="5082255" cy="13872254"/>
            <a:chOff x="0" y="0"/>
            <a:chExt cx="1338536" cy="3653598"/>
          </a:xfrm>
        </p:grpSpPr>
        <p:sp>
          <p:nvSpPr>
            <p:cNvPr name="Freeform 6" id="6"/>
            <p:cNvSpPr/>
            <p:nvPr/>
          </p:nvSpPr>
          <p:spPr>
            <a:xfrm flipH="false" flipV="false" rot="0">
              <a:off x="0" y="0"/>
              <a:ext cx="1338536" cy="3653598"/>
            </a:xfrm>
            <a:custGeom>
              <a:avLst/>
              <a:gdLst/>
              <a:ahLst/>
              <a:cxnLst/>
              <a:rect r="r" b="b" t="t" l="l"/>
              <a:pathLst>
                <a:path h="3653598" w="1338536">
                  <a:moveTo>
                    <a:pt x="77690" y="0"/>
                  </a:moveTo>
                  <a:lnTo>
                    <a:pt x="1260847" y="0"/>
                  </a:lnTo>
                  <a:cubicBezTo>
                    <a:pt x="1281451" y="0"/>
                    <a:pt x="1301212" y="8185"/>
                    <a:pt x="1315782" y="22755"/>
                  </a:cubicBezTo>
                  <a:cubicBezTo>
                    <a:pt x="1330351" y="37324"/>
                    <a:pt x="1338536" y="57085"/>
                    <a:pt x="1338536" y="77690"/>
                  </a:cubicBezTo>
                  <a:lnTo>
                    <a:pt x="1338536" y="3575908"/>
                  </a:lnTo>
                  <a:cubicBezTo>
                    <a:pt x="1338536" y="3596513"/>
                    <a:pt x="1330351" y="3616273"/>
                    <a:pt x="1315782" y="3630843"/>
                  </a:cubicBezTo>
                  <a:cubicBezTo>
                    <a:pt x="1301212" y="3645413"/>
                    <a:pt x="1281451" y="3653598"/>
                    <a:pt x="1260847" y="3653598"/>
                  </a:cubicBezTo>
                  <a:lnTo>
                    <a:pt x="77690" y="3653598"/>
                  </a:lnTo>
                  <a:cubicBezTo>
                    <a:pt x="34783" y="3653598"/>
                    <a:pt x="0" y="3618815"/>
                    <a:pt x="0" y="3575908"/>
                  </a:cubicBezTo>
                  <a:lnTo>
                    <a:pt x="0" y="77690"/>
                  </a:lnTo>
                  <a:cubicBezTo>
                    <a:pt x="0" y="57085"/>
                    <a:pt x="8185" y="37324"/>
                    <a:pt x="22755" y="22755"/>
                  </a:cubicBezTo>
                  <a:cubicBezTo>
                    <a:pt x="37324" y="8185"/>
                    <a:pt x="57085" y="0"/>
                    <a:pt x="77690" y="0"/>
                  </a:cubicBezTo>
                  <a:close/>
                </a:path>
              </a:pathLst>
            </a:custGeom>
            <a:solidFill>
              <a:srgbClr val="FACE27"/>
            </a:solidFill>
          </p:spPr>
        </p:sp>
        <p:sp>
          <p:nvSpPr>
            <p:cNvPr name="TextBox 7" id="7"/>
            <p:cNvSpPr txBox="true"/>
            <p:nvPr/>
          </p:nvSpPr>
          <p:spPr>
            <a:xfrm>
              <a:off x="0" y="-38100"/>
              <a:ext cx="1338536" cy="3691698"/>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flipV="true">
            <a:off x="11461880" y="2497654"/>
            <a:ext cx="1588706" cy="1367569"/>
          </a:xfrm>
          <a:prstGeom prst="line">
            <a:avLst/>
          </a:prstGeom>
          <a:ln cap="flat" w="38100">
            <a:solidFill>
              <a:srgbClr val="FFFFFF"/>
            </a:solidFill>
            <a:prstDash val="solid"/>
            <a:headEnd type="none" len="sm" w="sm"/>
            <a:tailEnd type="arrow" len="sm" w="med"/>
          </a:ln>
        </p:spPr>
      </p:sp>
      <p:grpSp>
        <p:nvGrpSpPr>
          <p:cNvPr name="Group 9" id="9"/>
          <p:cNvGrpSpPr/>
          <p:nvPr/>
        </p:nvGrpSpPr>
        <p:grpSpPr>
          <a:xfrm rot="0">
            <a:off x="0" y="8823595"/>
            <a:ext cx="14895539" cy="13872254"/>
            <a:chOff x="0" y="0"/>
            <a:chExt cx="3923105" cy="3653598"/>
          </a:xfrm>
        </p:grpSpPr>
        <p:sp>
          <p:nvSpPr>
            <p:cNvPr name="Freeform 10" id="10"/>
            <p:cNvSpPr/>
            <p:nvPr/>
          </p:nvSpPr>
          <p:spPr>
            <a:xfrm flipH="false" flipV="false" rot="0">
              <a:off x="0" y="0"/>
              <a:ext cx="3923105" cy="3653598"/>
            </a:xfrm>
            <a:custGeom>
              <a:avLst/>
              <a:gdLst/>
              <a:ahLst/>
              <a:cxnLst/>
              <a:rect r="r" b="b" t="t" l="l"/>
              <a:pathLst>
                <a:path h="3653598" w="3923105">
                  <a:moveTo>
                    <a:pt x="26507" y="0"/>
                  </a:moveTo>
                  <a:lnTo>
                    <a:pt x="3896597" y="0"/>
                  </a:lnTo>
                  <a:cubicBezTo>
                    <a:pt x="3903628" y="0"/>
                    <a:pt x="3910370" y="2793"/>
                    <a:pt x="3915341" y="7764"/>
                  </a:cubicBezTo>
                  <a:cubicBezTo>
                    <a:pt x="3920312" y="12735"/>
                    <a:pt x="3923105" y="19477"/>
                    <a:pt x="3923105" y="26507"/>
                  </a:cubicBezTo>
                  <a:lnTo>
                    <a:pt x="3923105" y="3627091"/>
                  </a:lnTo>
                  <a:cubicBezTo>
                    <a:pt x="3923105" y="3634121"/>
                    <a:pt x="3920312" y="3640863"/>
                    <a:pt x="3915341" y="3645834"/>
                  </a:cubicBezTo>
                  <a:cubicBezTo>
                    <a:pt x="3910370" y="3650805"/>
                    <a:pt x="3903628" y="3653598"/>
                    <a:pt x="3896597" y="3653598"/>
                  </a:cubicBezTo>
                  <a:lnTo>
                    <a:pt x="26507" y="3653598"/>
                  </a:lnTo>
                  <a:cubicBezTo>
                    <a:pt x="19477" y="3653598"/>
                    <a:pt x="12735" y="3650805"/>
                    <a:pt x="7764" y="3645834"/>
                  </a:cubicBezTo>
                  <a:cubicBezTo>
                    <a:pt x="2793" y="3640863"/>
                    <a:pt x="0" y="3634121"/>
                    <a:pt x="0" y="3627091"/>
                  </a:cubicBezTo>
                  <a:lnTo>
                    <a:pt x="0" y="26507"/>
                  </a:lnTo>
                  <a:cubicBezTo>
                    <a:pt x="0" y="19477"/>
                    <a:pt x="2793" y="12735"/>
                    <a:pt x="7764" y="7764"/>
                  </a:cubicBezTo>
                  <a:cubicBezTo>
                    <a:pt x="12735" y="2793"/>
                    <a:pt x="19477" y="0"/>
                    <a:pt x="26507" y="0"/>
                  </a:cubicBezTo>
                  <a:close/>
                </a:path>
              </a:pathLst>
            </a:custGeom>
            <a:solidFill>
              <a:srgbClr val="FACE27"/>
            </a:solidFill>
          </p:spPr>
        </p:sp>
        <p:sp>
          <p:nvSpPr>
            <p:cNvPr name="TextBox 11" id="11"/>
            <p:cNvSpPr txBox="true"/>
            <p:nvPr/>
          </p:nvSpPr>
          <p:spPr>
            <a:xfrm>
              <a:off x="0" y="-38100"/>
              <a:ext cx="3923105" cy="3691698"/>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716098" y="-4199127"/>
            <a:ext cx="7413150" cy="6013918"/>
          </a:xfrm>
          <a:custGeom>
            <a:avLst/>
            <a:gdLst/>
            <a:ahLst/>
            <a:cxnLst/>
            <a:rect r="r" b="b" t="t" l="l"/>
            <a:pathLst>
              <a:path h="6013918" w="7413150">
                <a:moveTo>
                  <a:pt x="0" y="0"/>
                </a:moveTo>
                <a:lnTo>
                  <a:pt x="7413150" y="0"/>
                </a:lnTo>
                <a:lnTo>
                  <a:pt x="7413150" y="6013918"/>
                </a:lnTo>
                <a:lnTo>
                  <a:pt x="0" y="60139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705076" y="7380549"/>
            <a:ext cx="6074448" cy="7311697"/>
          </a:xfrm>
          <a:custGeom>
            <a:avLst/>
            <a:gdLst/>
            <a:ahLst/>
            <a:cxnLst/>
            <a:rect r="r" b="b" t="t" l="l"/>
            <a:pathLst>
              <a:path h="7311697" w="6074448">
                <a:moveTo>
                  <a:pt x="0" y="0"/>
                </a:moveTo>
                <a:lnTo>
                  <a:pt x="6074448" y="0"/>
                </a:lnTo>
                <a:lnTo>
                  <a:pt x="6074448" y="7311697"/>
                </a:lnTo>
                <a:lnTo>
                  <a:pt x="0" y="73116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1750822" y="8368208"/>
            <a:ext cx="6154945" cy="5336380"/>
            <a:chOff x="0" y="0"/>
            <a:chExt cx="8206593" cy="7115173"/>
          </a:xfrm>
        </p:grpSpPr>
        <p:grpSp>
          <p:nvGrpSpPr>
            <p:cNvPr name="Group 15" id="15"/>
            <p:cNvGrpSpPr>
              <a:grpSpLocks noChangeAspect="true"/>
            </p:cNvGrpSpPr>
            <p:nvPr/>
          </p:nvGrpSpPr>
          <p:grpSpPr>
            <a:xfrm rot="0">
              <a:off x="82" y="4389"/>
              <a:ext cx="8206512" cy="7110783"/>
              <a:chOff x="0" y="0"/>
              <a:chExt cx="11872164" cy="10287000"/>
            </a:xfrm>
          </p:grpSpPr>
          <p:sp>
            <p:nvSpPr>
              <p:cNvPr name="Freeform 16" id="16"/>
              <p:cNvSpPr/>
              <p:nvPr/>
            </p:nvSpPr>
            <p:spPr>
              <a:xfrm flipH="false" flipV="false" rot="0">
                <a:off x="0" y="-63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24706"/>
                </a:srgbClr>
              </a:solidFill>
            </p:spPr>
          </p:sp>
          <p:sp>
            <p:nvSpPr>
              <p:cNvPr name="Freeform 17" id="17"/>
              <p:cNvSpPr/>
              <p:nvPr/>
            </p:nvSpPr>
            <p:spPr>
              <a:xfrm flipH="false" flipV="false" rot="0">
                <a:off x="0" y="20510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24706"/>
                </a:srgbClr>
              </a:solidFill>
            </p:spPr>
          </p:sp>
          <p:sp>
            <p:nvSpPr>
              <p:cNvPr name="Freeform 18" id="18"/>
              <p:cNvSpPr/>
              <p:nvPr/>
            </p:nvSpPr>
            <p:spPr>
              <a:xfrm flipH="false" flipV="false" rot="0">
                <a:off x="0" y="41084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24706"/>
                </a:srgbClr>
              </a:solidFill>
            </p:spPr>
          </p:sp>
          <p:sp>
            <p:nvSpPr>
              <p:cNvPr name="Freeform 19" id="19"/>
              <p:cNvSpPr/>
              <p:nvPr/>
            </p:nvSpPr>
            <p:spPr>
              <a:xfrm flipH="false" flipV="false" rot="0">
                <a:off x="0" y="61658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24706"/>
                </a:srgbClr>
              </a:solidFill>
            </p:spPr>
          </p:sp>
          <p:sp>
            <p:nvSpPr>
              <p:cNvPr name="Freeform 20" id="20"/>
              <p:cNvSpPr/>
              <p:nvPr/>
            </p:nvSpPr>
            <p:spPr>
              <a:xfrm flipH="false" flipV="false" rot="0">
                <a:off x="0" y="82232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24706"/>
                </a:srgbClr>
              </a:solidFill>
            </p:spPr>
          </p:sp>
          <p:sp>
            <p:nvSpPr>
              <p:cNvPr name="Freeform 21" id="21"/>
              <p:cNvSpPr/>
              <p:nvPr/>
            </p:nvSpPr>
            <p:spPr>
              <a:xfrm flipH="false" flipV="false" rot="0">
                <a:off x="0" y="10280650"/>
                <a:ext cx="11872164" cy="12700"/>
              </a:xfrm>
              <a:custGeom>
                <a:avLst/>
                <a:gdLst/>
                <a:ahLst/>
                <a:cxnLst/>
                <a:rect r="r" b="b" t="t" l="l"/>
                <a:pathLst>
                  <a:path h="12700" w="11872164">
                    <a:moveTo>
                      <a:pt x="0" y="0"/>
                    </a:moveTo>
                    <a:lnTo>
                      <a:pt x="11872164" y="0"/>
                    </a:lnTo>
                    <a:lnTo>
                      <a:pt x="11872164" y="12700"/>
                    </a:lnTo>
                    <a:lnTo>
                      <a:pt x="0" y="12700"/>
                    </a:lnTo>
                    <a:close/>
                  </a:path>
                </a:pathLst>
              </a:custGeom>
              <a:solidFill>
                <a:srgbClr val="000000">
                  <a:alpha val="60000"/>
                </a:srgbClr>
              </a:solidFill>
            </p:spPr>
          </p:sp>
        </p:grpSp>
        <p:grpSp>
          <p:nvGrpSpPr>
            <p:cNvPr name="Group 22" id="22"/>
            <p:cNvGrpSpPr>
              <a:grpSpLocks noChangeAspect="true"/>
            </p:cNvGrpSpPr>
            <p:nvPr/>
          </p:nvGrpSpPr>
          <p:grpSpPr>
            <a:xfrm rot="0">
              <a:off x="0" y="0"/>
              <a:ext cx="8206593" cy="7115173"/>
              <a:chOff x="-118" y="-6350"/>
              <a:chExt cx="11872282" cy="10293350"/>
            </a:xfrm>
          </p:grpSpPr>
          <p:sp>
            <p:nvSpPr>
              <p:cNvPr name="Freeform 23" id="23"/>
              <p:cNvSpPr/>
              <p:nvPr/>
            </p:nvSpPr>
            <p:spPr>
              <a:xfrm flipH="false" flipV="false" rot="0">
                <a:off x="-1726" y="8216868"/>
                <a:ext cx="2140441" cy="2070132"/>
              </a:xfrm>
              <a:custGeom>
                <a:avLst/>
                <a:gdLst/>
                <a:ahLst/>
                <a:cxnLst/>
                <a:rect r="r" b="b" t="t" l="l"/>
                <a:pathLst>
                  <a:path h="2070132" w="2140441">
                    <a:moveTo>
                      <a:pt x="1726" y="2070132"/>
                    </a:moveTo>
                    <a:lnTo>
                      <a:pt x="1726" y="177341"/>
                    </a:lnTo>
                    <a:cubicBezTo>
                      <a:pt x="0" y="130910"/>
                      <a:pt x="17247" y="85776"/>
                      <a:pt x="49497" y="52329"/>
                    </a:cubicBezTo>
                    <a:cubicBezTo>
                      <a:pt x="81747" y="18880"/>
                      <a:pt x="126222" y="0"/>
                      <a:pt x="172685" y="32"/>
                    </a:cubicBezTo>
                    <a:lnTo>
                      <a:pt x="1967756" y="32"/>
                    </a:lnTo>
                    <a:cubicBezTo>
                      <a:pt x="2014220" y="0"/>
                      <a:pt x="2058694" y="18880"/>
                      <a:pt x="2090944" y="52329"/>
                    </a:cubicBezTo>
                    <a:cubicBezTo>
                      <a:pt x="2123195" y="85776"/>
                      <a:pt x="2140441" y="130910"/>
                      <a:pt x="2138716" y="177341"/>
                    </a:cubicBezTo>
                    <a:lnTo>
                      <a:pt x="2138716" y="2070132"/>
                    </a:lnTo>
                    <a:close/>
                  </a:path>
                </a:pathLst>
              </a:custGeom>
              <a:solidFill>
                <a:srgbClr val="947707"/>
              </a:solidFill>
            </p:spPr>
          </p:sp>
          <p:sp>
            <p:nvSpPr>
              <p:cNvPr name="Freeform 24" id="24"/>
              <p:cNvSpPr/>
              <p:nvPr/>
            </p:nvSpPr>
            <p:spPr>
              <a:xfrm flipH="false" flipV="false" rot="0">
                <a:off x="2433794" y="6165850"/>
                <a:ext cx="2136989" cy="4121150"/>
              </a:xfrm>
              <a:custGeom>
                <a:avLst/>
                <a:gdLst/>
                <a:ahLst/>
                <a:cxnLst/>
                <a:rect r="r" b="b" t="t" l="l"/>
                <a:pathLst>
                  <a:path h="4121150" w="2136989">
                    <a:moveTo>
                      <a:pt x="0" y="4121150"/>
                    </a:moveTo>
                    <a:lnTo>
                      <a:pt x="0" y="170959"/>
                    </a:lnTo>
                    <a:cubicBezTo>
                      <a:pt x="0" y="125618"/>
                      <a:pt x="18011" y="82134"/>
                      <a:pt x="50072" y="50073"/>
                    </a:cubicBezTo>
                    <a:cubicBezTo>
                      <a:pt x="82133" y="18012"/>
                      <a:pt x="125618" y="0"/>
                      <a:pt x="170959" y="0"/>
                    </a:cubicBezTo>
                    <a:lnTo>
                      <a:pt x="1966030" y="0"/>
                    </a:lnTo>
                    <a:cubicBezTo>
                      <a:pt x="2060448" y="0"/>
                      <a:pt x="2136989" y="76541"/>
                      <a:pt x="2136989" y="170959"/>
                    </a:cubicBezTo>
                    <a:lnTo>
                      <a:pt x="2136989" y="4121150"/>
                    </a:lnTo>
                    <a:close/>
                  </a:path>
                </a:pathLst>
              </a:custGeom>
              <a:solidFill>
                <a:srgbClr val="947707"/>
              </a:solidFill>
            </p:spPr>
          </p:sp>
          <p:sp>
            <p:nvSpPr>
              <p:cNvPr name="Freeform 25" id="25"/>
              <p:cNvSpPr/>
              <p:nvPr/>
            </p:nvSpPr>
            <p:spPr>
              <a:xfrm flipH="false" flipV="false" rot="0">
                <a:off x="4867587" y="4108450"/>
                <a:ext cx="2136990" cy="6178550"/>
              </a:xfrm>
              <a:custGeom>
                <a:avLst/>
                <a:gdLst/>
                <a:ahLst/>
                <a:cxnLst/>
                <a:rect r="r" b="b" t="t" l="l"/>
                <a:pathLst>
                  <a:path h="6178550" w="2136990">
                    <a:moveTo>
                      <a:pt x="0" y="6178550"/>
                    </a:moveTo>
                    <a:lnTo>
                      <a:pt x="0" y="170959"/>
                    </a:lnTo>
                    <a:cubicBezTo>
                      <a:pt x="0" y="76541"/>
                      <a:pt x="76541" y="0"/>
                      <a:pt x="170959" y="0"/>
                    </a:cubicBezTo>
                    <a:lnTo>
                      <a:pt x="1966031" y="0"/>
                    </a:lnTo>
                    <a:cubicBezTo>
                      <a:pt x="2011372" y="0"/>
                      <a:pt x="2054856" y="18012"/>
                      <a:pt x="2086917" y="50073"/>
                    </a:cubicBezTo>
                    <a:cubicBezTo>
                      <a:pt x="2118979" y="82134"/>
                      <a:pt x="2136990" y="125618"/>
                      <a:pt x="2136990" y="170959"/>
                    </a:cubicBezTo>
                    <a:lnTo>
                      <a:pt x="2136990" y="6178550"/>
                    </a:lnTo>
                    <a:close/>
                  </a:path>
                </a:pathLst>
              </a:custGeom>
              <a:solidFill>
                <a:srgbClr val="947707"/>
              </a:solidFill>
            </p:spPr>
          </p:sp>
          <p:sp>
            <p:nvSpPr>
              <p:cNvPr name="Freeform 26" id="26"/>
              <p:cNvSpPr/>
              <p:nvPr/>
            </p:nvSpPr>
            <p:spPr>
              <a:xfrm flipH="false" flipV="false" rot="0">
                <a:off x="7301381" y="2051050"/>
                <a:ext cx="2136990" cy="8235950"/>
              </a:xfrm>
              <a:custGeom>
                <a:avLst/>
                <a:gdLst/>
                <a:ahLst/>
                <a:cxnLst/>
                <a:rect r="r" b="b" t="t" l="l"/>
                <a:pathLst>
                  <a:path h="8235950" w="2136990">
                    <a:moveTo>
                      <a:pt x="0" y="8235950"/>
                    </a:moveTo>
                    <a:lnTo>
                      <a:pt x="0" y="170959"/>
                    </a:lnTo>
                    <a:cubicBezTo>
                      <a:pt x="0" y="125618"/>
                      <a:pt x="18012" y="82134"/>
                      <a:pt x="50073" y="50073"/>
                    </a:cubicBezTo>
                    <a:cubicBezTo>
                      <a:pt x="82133" y="18012"/>
                      <a:pt x="125618" y="0"/>
                      <a:pt x="170959" y="0"/>
                    </a:cubicBezTo>
                    <a:lnTo>
                      <a:pt x="1966030" y="0"/>
                    </a:lnTo>
                    <a:cubicBezTo>
                      <a:pt x="2011371" y="0"/>
                      <a:pt x="2054856" y="18012"/>
                      <a:pt x="2086916" y="50073"/>
                    </a:cubicBezTo>
                    <a:cubicBezTo>
                      <a:pt x="2118977" y="82134"/>
                      <a:pt x="2136989" y="125618"/>
                      <a:pt x="2136989" y="170959"/>
                    </a:cubicBezTo>
                    <a:lnTo>
                      <a:pt x="2136989" y="8235950"/>
                    </a:lnTo>
                    <a:close/>
                  </a:path>
                </a:pathLst>
              </a:custGeom>
              <a:solidFill>
                <a:srgbClr val="947707"/>
              </a:solidFill>
            </p:spPr>
          </p:sp>
          <p:sp>
            <p:nvSpPr>
              <p:cNvPr name="Freeform 27" id="27"/>
              <p:cNvSpPr/>
              <p:nvPr/>
            </p:nvSpPr>
            <p:spPr>
              <a:xfrm flipH="false" flipV="false" rot="0">
                <a:off x="9735175" y="-6350"/>
                <a:ext cx="2136990" cy="10293350"/>
              </a:xfrm>
              <a:custGeom>
                <a:avLst/>
                <a:gdLst/>
                <a:ahLst/>
                <a:cxnLst/>
                <a:rect r="r" b="b" t="t" l="l"/>
                <a:pathLst>
                  <a:path h="10293350" w="2136990">
                    <a:moveTo>
                      <a:pt x="0" y="10293350"/>
                    </a:moveTo>
                    <a:lnTo>
                      <a:pt x="0" y="170959"/>
                    </a:lnTo>
                    <a:cubicBezTo>
                      <a:pt x="0" y="125618"/>
                      <a:pt x="18012" y="82134"/>
                      <a:pt x="50073" y="50073"/>
                    </a:cubicBezTo>
                    <a:cubicBezTo>
                      <a:pt x="82134" y="18012"/>
                      <a:pt x="125618" y="0"/>
                      <a:pt x="170959" y="0"/>
                    </a:cubicBezTo>
                    <a:lnTo>
                      <a:pt x="1966030" y="0"/>
                    </a:lnTo>
                    <a:cubicBezTo>
                      <a:pt x="2011372" y="0"/>
                      <a:pt x="2054856" y="18012"/>
                      <a:pt x="2086917" y="50073"/>
                    </a:cubicBezTo>
                    <a:cubicBezTo>
                      <a:pt x="2118977" y="82134"/>
                      <a:pt x="2136989" y="125618"/>
                      <a:pt x="2136989" y="170959"/>
                    </a:cubicBezTo>
                    <a:lnTo>
                      <a:pt x="2136989" y="10293350"/>
                    </a:lnTo>
                    <a:close/>
                  </a:path>
                </a:pathLst>
              </a:custGeom>
              <a:solidFill>
                <a:srgbClr val="947707"/>
              </a:solidFill>
            </p:spPr>
          </p:sp>
          <p:sp>
            <p:nvSpPr>
              <p:cNvPr name="Freeform 28" id="28"/>
              <p:cNvSpPr/>
              <p:nvPr/>
            </p:nvSpPr>
            <p:spPr>
              <a:xfrm flipH="false" flipV="false" rot="0">
                <a:off x="0" y="9251950"/>
                <a:ext cx="2136990" cy="1035050"/>
              </a:xfrm>
              <a:custGeom>
                <a:avLst/>
                <a:gdLst/>
                <a:ahLst/>
                <a:cxnLst/>
                <a:rect r="r" b="b" t="t" l="l"/>
                <a:pathLst>
                  <a:path h="1035050" w="2136990">
                    <a:moveTo>
                      <a:pt x="0" y="0"/>
                    </a:moveTo>
                    <a:lnTo>
                      <a:pt x="2136990" y="0"/>
                    </a:lnTo>
                    <a:lnTo>
                      <a:pt x="2136990" y="1035050"/>
                    </a:lnTo>
                    <a:lnTo>
                      <a:pt x="0" y="1035050"/>
                    </a:lnTo>
                    <a:close/>
                  </a:path>
                </a:pathLst>
              </a:custGeom>
              <a:solidFill>
                <a:srgbClr val="FACE27"/>
              </a:solidFill>
            </p:spPr>
          </p:sp>
          <p:sp>
            <p:nvSpPr>
              <p:cNvPr name="Freeform 29" id="29"/>
              <p:cNvSpPr/>
              <p:nvPr/>
            </p:nvSpPr>
            <p:spPr>
              <a:xfrm flipH="false" flipV="false" rot="0">
                <a:off x="2433794" y="6990080"/>
                <a:ext cx="2136989" cy="3296920"/>
              </a:xfrm>
              <a:custGeom>
                <a:avLst/>
                <a:gdLst/>
                <a:ahLst/>
                <a:cxnLst/>
                <a:rect r="r" b="b" t="t" l="l"/>
                <a:pathLst>
                  <a:path h="3296920" w="2136989">
                    <a:moveTo>
                      <a:pt x="0" y="0"/>
                    </a:moveTo>
                    <a:lnTo>
                      <a:pt x="2136989" y="0"/>
                    </a:lnTo>
                    <a:lnTo>
                      <a:pt x="2136989" y="3296920"/>
                    </a:lnTo>
                    <a:lnTo>
                      <a:pt x="0" y="3296920"/>
                    </a:lnTo>
                    <a:close/>
                  </a:path>
                </a:pathLst>
              </a:custGeom>
              <a:solidFill>
                <a:srgbClr val="FACE27"/>
              </a:solidFill>
            </p:spPr>
          </p:sp>
          <p:sp>
            <p:nvSpPr>
              <p:cNvPr name="Freeform 30" id="30"/>
              <p:cNvSpPr/>
              <p:nvPr/>
            </p:nvSpPr>
            <p:spPr>
              <a:xfrm flipH="false" flipV="false" rot="0">
                <a:off x="4867587" y="5138208"/>
                <a:ext cx="2136990" cy="5148792"/>
              </a:xfrm>
              <a:custGeom>
                <a:avLst/>
                <a:gdLst/>
                <a:ahLst/>
                <a:cxnLst/>
                <a:rect r="r" b="b" t="t" l="l"/>
                <a:pathLst>
                  <a:path h="5148792" w="2136990">
                    <a:moveTo>
                      <a:pt x="0" y="0"/>
                    </a:moveTo>
                    <a:lnTo>
                      <a:pt x="2136990" y="0"/>
                    </a:lnTo>
                    <a:lnTo>
                      <a:pt x="2136990" y="5148792"/>
                    </a:lnTo>
                    <a:lnTo>
                      <a:pt x="0" y="5148792"/>
                    </a:lnTo>
                    <a:close/>
                  </a:path>
                </a:pathLst>
              </a:custGeom>
              <a:solidFill>
                <a:srgbClr val="FACE27"/>
              </a:solidFill>
            </p:spPr>
          </p:sp>
          <p:sp>
            <p:nvSpPr>
              <p:cNvPr name="Freeform 31" id="31"/>
              <p:cNvSpPr/>
              <p:nvPr/>
            </p:nvSpPr>
            <p:spPr>
              <a:xfrm flipH="false" flipV="false" rot="0">
                <a:off x="7301381" y="3698240"/>
                <a:ext cx="2136990" cy="6588760"/>
              </a:xfrm>
              <a:custGeom>
                <a:avLst/>
                <a:gdLst/>
                <a:ahLst/>
                <a:cxnLst/>
                <a:rect r="r" b="b" t="t" l="l"/>
                <a:pathLst>
                  <a:path h="6588760" w="2136990">
                    <a:moveTo>
                      <a:pt x="0" y="0"/>
                    </a:moveTo>
                    <a:lnTo>
                      <a:pt x="2136989" y="0"/>
                    </a:lnTo>
                    <a:lnTo>
                      <a:pt x="2136989" y="6588760"/>
                    </a:lnTo>
                    <a:lnTo>
                      <a:pt x="0" y="6588760"/>
                    </a:lnTo>
                    <a:close/>
                  </a:path>
                </a:pathLst>
              </a:custGeom>
              <a:solidFill>
                <a:srgbClr val="FACE27"/>
              </a:solidFill>
            </p:spPr>
          </p:sp>
          <p:sp>
            <p:nvSpPr>
              <p:cNvPr name="Freeform 32" id="32"/>
              <p:cNvSpPr/>
              <p:nvPr/>
            </p:nvSpPr>
            <p:spPr>
              <a:xfrm flipH="false" flipV="false" rot="0">
                <a:off x="9735175" y="1640586"/>
                <a:ext cx="2136990" cy="8646414"/>
              </a:xfrm>
              <a:custGeom>
                <a:avLst/>
                <a:gdLst/>
                <a:ahLst/>
                <a:cxnLst/>
                <a:rect r="r" b="b" t="t" l="l"/>
                <a:pathLst>
                  <a:path h="8646414" w="2136990">
                    <a:moveTo>
                      <a:pt x="0" y="0"/>
                    </a:moveTo>
                    <a:lnTo>
                      <a:pt x="2136989" y="0"/>
                    </a:lnTo>
                    <a:lnTo>
                      <a:pt x="2136989" y="8646414"/>
                    </a:lnTo>
                    <a:lnTo>
                      <a:pt x="0" y="8646414"/>
                    </a:lnTo>
                    <a:close/>
                  </a:path>
                </a:pathLst>
              </a:custGeom>
              <a:solidFill>
                <a:srgbClr val="FACE27"/>
              </a:solidFill>
            </p:spPr>
          </p:sp>
          <p:sp>
            <p:nvSpPr>
              <p:cNvPr name="Freeform 33" id="33"/>
              <p:cNvSpPr/>
              <p:nvPr/>
            </p:nvSpPr>
            <p:spPr>
              <a:xfrm flipH="false" flipV="false" rot="0">
                <a:off x="0" y="10287000"/>
                <a:ext cx="2136990" cy="0"/>
              </a:xfrm>
              <a:custGeom>
                <a:avLst/>
                <a:gdLst/>
                <a:ahLst/>
                <a:cxnLst/>
                <a:rect r="r" b="b" t="t" l="l"/>
                <a:pathLst>
                  <a:path h="0" w="2136990">
                    <a:moveTo>
                      <a:pt x="0" y="0"/>
                    </a:moveTo>
                    <a:lnTo>
                      <a:pt x="2136990" y="0"/>
                    </a:lnTo>
                    <a:lnTo>
                      <a:pt x="2136990" y="0"/>
                    </a:lnTo>
                    <a:lnTo>
                      <a:pt x="0" y="0"/>
                    </a:lnTo>
                    <a:close/>
                  </a:path>
                </a:pathLst>
              </a:custGeom>
              <a:solidFill>
                <a:srgbClr val="FFE890"/>
              </a:solidFill>
            </p:spPr>
          </p:sp>
          <p:sp>
            <p:nvSpPr>
              <p:cNvPr name="Freeform 34" id="34"/>
              <p:cNvSpPr/>
              <p:nvPr/>
            </p:nvSpPr>
            <p:spPr>
              <a:xfrm flipH="false" flipV="false" rot="0">
                <a:off x="2433794" y="8638540"/>
                <a:ext cx="2136989" cy="1648460"/>
              </a:xfrm>
              <a:custGeom>
                <a:avLst/>
                <a:gdLst/>
                <a:ahLst/>
                <a:cxnLst/>
                <a:rect r="r" b="b" t="t" l="l"/>
                <a:pathLst>
                  <a:path h="1648460" w="2136989">
                    <a:moveTo>
                      <a:pt x="0" y="0"/>
                    </a:moveTo>
                    <a:lnTo>
                      <a:pt x="2136989" y="0"/>
                    </a:lnTo>
                    <a:lnTo>
                      <a:pt x="2136989" y="1648460"/>
                    </a:lnTo>
                    <a:lnTo>
                      <a:pt x="0" y="1648460"/>
                    </a:lnTo>
                    <a:close/>
                  </a:path>
                </a:pathLst>
              </a:custGeom>
              <a:solidFill>
                <a:srgbClr val="FFE890"/>
              </a:solidFill>
            </p:spPr>
          </p:sp>
          <p:sp>
            <p:nvSpPr>
              <p:cNvPr name="Freeform 35" id="35"/>
              <p:cNvSpPr/>
              <p:nvPr/>
            </p:nvSpPr>
            <p:spPr>
              <a:xfrm flipH="false" flipV="false" rot="0">
                <a:off x="4867587" y="7197725"/>
                <a:ext cx="2136990" cy="3089275"/>
              </a:xfrm>
              <a:custGeom>
                <a:avLst/>
                <a:gdLst/>
                <a:ahLst/>
                <a:cxnLst/>
                <a:rect r="r" b="b" t="t" l="l"/>
                <a:pathLst>
                  <a:path h="3089275" w="2136990">
                    <a:moveTo>
                      <a:pt x="0" y="0"/>
                    </a:moveTo>
                    <a:lnTo>
                      <a:pt x="2136990" y="0"/>
                    </a:lnTo>
                    <a:lnTo>
                      <a:pt x="2136990" y="3089275"/>
                    </a:lnTo>
                    <a:lnTo>
                      <a:pt x="0" y="3089275"/>
                    </a:lnTo>
                    <a:close/>
                  </a:path>
                </a:pathLst>
              </a:custGeom>
              <a:solidFill>
                <a:srgbClr val="FFE890"/>
              </a:solidFill>
            </p:spPr>
          </p:sp>
          <p:sp>
            <p:nvSpPr>
              <p:cNvPr name="Freeform 36" id="36"/>
              <p:cNvSpPr/>
              <p:nvPr/>
            </p:nvSpPr>
            <p:spPr>
              <a:xfrm flipH="false" flipV="false" rot="0">
                <a:off x="7301381" y="6580822"/>
                <a:ext cx="2136990" cy="3706178"/>
              </a:xfrm>
              <a:custGeom>
                <a:avLst/>
                <a:gdLst/>
                <a:ahLst/>
                <a:cxnLst/>
                <a:rect r="r" b="b" t="t" l="l"/>
                <a:pathLst>
                  <a:path h="3706178" w="2136990">
                    <a:moveTo>
                      <a:pt x="0" y="0"/>
                    </a:moveTo>
                    <a:lnTo>
                      <a:pt x="2136989" y="0"/>
                    </a:lnTo>
                    <a:lnTo>
                      <a:pt x="2136989" y="3706178"/>
                    </a:lnTo>
                    <a:lnTo>
                      <a:pt x="0" y="3706178"/>
                    </a:lnTo>
                    <a:close/>
                  </a:path>
                </a:pathLst>
              </a:custGeom>
              <a:solidFill>
                <a:srgbClr val="FFE890"/>
              </a:solidFill>
            </p:spPr>
          </p:sp>
          <p:sp>
            <p:nvSpPr>
              <p:cNvPr name="Freeform 37" id="37"/>
              <p:cNvSpPr/>
              <p:nvPr/>
            </p:nvSpPr>
            <p:spPr>
              <a:xfrm flipH="false" flipV="false" rot="0">
                <a:off x="9735175" y="5757926"/>
                <a:ext cx="2136990" cy="4529074"/>
              </a:xfrm>
              <a:custGeom>
                <a:avLst/>
                <a:gdLst/>
                <a:ahLst/>
                <a:cxnLst/>
                <a:rect r="r" b="b" t="t" l="l"/>
                <a:pathLst>
                  <a:path h="4529074" w="2136990">
                    <a:moveTo>
                      <a:pt x="0" y="0"/>
                    </a:moveTo>
                    <a:lnTo>
                      <a:pt x="2136989" y="0"/>
                    </a:lnTo>
                    <a:lnTo>
                      <a:pt x="2136989" y="4529074"/>
                    </a:lnTo>
                    <a:lnTo>
                      <a:pt x="0" y="4529074"/>
                    </a:lnTo>
                    <a:close/>
                  </a:path>
                </a:pathLst>
              </a:custGeom>
              <a:solidFill>
                <a:srgbClr val="FFE890"/>
              </a:solidFill>
            </p:spPr>
          </p:sp>
        </p:grpSp>
      </p:grpSp>
      <p:sp>
        <p:nvSpPr>
          <p:cNvPr name="Freeform 38" id="38"/>
          <p:cNvSpPr/>
          <p:nvPr/>
        </p:nvSpPr>
        <p:spPr>
          <a:xfrm flipH="false" flipV="false" rot="0">
            <a:off x="9393790" y="-249577"/>
            <a:ext cx="5560541" cy="4114800"/>
          </a:xfrm>
          <a:custGeom>
            <a:avLst/>
            <a:gdLst/>
            <a:ahLst/>
            <a:cxnLst/>
            <a:rect r="r" b="b" t="t" l="l"/>
            <a:pathLst>
              <a:path h="4114800" w="5560541">
                <a:moveTo>
                  <a:pt x="0" y="0"/>
                </a:moveTo>
                <a:lnTo>
                  <a:pt x="5560540" y="0"/>
                </a:lnTo>
                <a:lnTo>
                  <a:pt x="556054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9" id="39"/>
          <p:cNvSpPr/>
          <p:nvPr/>
        </p:nvSpPr>
        <p:spPr>
          <a:xfrm flipH="false" flipV="false" rot="0">
            <a:off x="313626" y="5650526"/>
            <a:ext cx="17575984" cy="4080459"/>
          </a:xfrm>
          <a:custGeom>
            <a:avLst/>
            <a:gdLst/>
            <a:ahLst/>
            <a:cxnLst/>
            <a:rect r="r" b="b" t="t" l="l"/>
            <a:pathLst>
              <a:path h="4080459" w="17575984">
                <a:moveTo>
                  <a:pt x="0" y="0"/>
                </a:moveTo>
                <a:lnTo>
                  <a:pt x="17575984" y="0"/>
                </a:lnTo>
                <a:lnTo>
                  <a:pt x="17575984" y="4080458"/>
                </a:lnTo>
                <a:lnTo>
                  <a:pt x="0" y="4080458"/>
                </a:lnTo>
                <a:lnTo>
                  <a:pt x="0" y="0"/>
                </a:lnTo>
                <a:close/>
              </a:path>
            </a:pathLst>
          </a:custGeom>
          <a:blipFill>
            <a:blip r:embed="rId8"/>
            <a:stretch>
              <a:fillRect l="0" t="-2348" r="0" b="0"/>
            </a:stretch>
          </a:blipFill>
        </p:spPr>
      </p:sp>
      <p:sp>
        <p:nvSpPr>
          <p:cNvPr name="TextBox 40" id="40"/>
          <p:cNvSpPr txBox="true"/>
          <p:nvPr/>
        </p:nvSpPr>
        <p:spPr>
          <a:xfrm rot="0">
            <a:off x="766378" y="2560052"/>
            <a:ext cx="8376696" cy="2258175"/>
          </a:xfrm>
          <a:prstGeom prst="rect">
            <a:avLst/>
          </a:prstGeom>
        </p:spPr>
        <p:txBody>
          <a:bodyPr anchor="t" rtlCol="false" tIns="0" lIns="0" bIns="0" rIns="0">
            <a:spAutoFit/>
          </a:bodyPr>
          <a:lstStyle/>
          <a:p>
            <a:pPr>
              <a:lnSpc>
                <a:spcPts val="5894"/>
              </a:lnSpc>
            </a:pPr>
            <a:r>
              <a:rPr lang="en-US" sz="5125">
                <a:solidFill>
                  <a:srgbClr val="000000"/>
                </a:solidFill>
                <a:latin typeface="Arimo Bold"/>
              </a:rPr>
              <a:t>Jika sudah selesai tampilannya akan seperti ini</a:t>
            </a:r>
          </a:p>
        </p:txBody>
      </p:sp>
      <p:sp>
        <p:nvSpPr>
          <p:cNvPr name="Freeform 41" id="41"/>
          <p:cNvSpPr/>
          <p:nvPr/>
        </p:nvSpPr>
        <p:spPr>
          <a:xfrm flipH="false" flipV="false" rot="0">
            <a:off x="11738469" y="-2751392"/>
            <a:ext cx="11041662" cy="8229600"/>
          </a:xfrm>
          <a:custGeom>
            <a:avLst/>
            <a:gdLst/>
            <a:ahLst/>
            <a:cxnLst/>
            <a:rect r="r" b="b" t="t" l="l"/>
            <a:pathLst>
              <a:path h="8229600" w="11041662">
                <a:moveTo>
                  <a:pt x="0" y="0"/>
                </a:moveTo>
                <a:lnTo>
                  <a:pt x="11041662" y="0"/>
                </a:lnTo>
                <a:lnTo>
                  <a:pt x="11041662" y="8229600"/>
                </a:lnTo>
                <a:lnTo>
                  <a:pt x="0" y="8229600"/>
                </a:lnTo>
                <a:lnTo>
                  <a:pt x="0" y="0"/>
                </a:lnTo>
                <a:close/>
              </a:path>
            </a:pathLst>
          </a:custGeom>
          <a:blipFill>
            <a:blip r:embed="rId9"/>
            <a:stretch>
              <a:fillRect l="0" t="-1571" r="0" b="-1571"/>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3887187"/>
            <a:ext cx="1886740" cy="1563855"/>
            <a:chOff x="0" y="0"/>
            <a:chExt cx="496919" cy="411880"/>
          </a:xfrm>
        </p:grpSpPr>
        <p:sp>
          <p:nvSpPr>
            <p:cNvPr name="Freeform 3" id="3"/>
            <p:cNvSpPr/>
            <p:nvPr/>
          </p:nvSpPr>
          <p:spPr>
            <a:xfrm flipH="false" flipV="false" rot="0">
              <a:off x="0" y="0"/>
              <a:ext cx="496919" cy="411880"/>
            </a:xfrm>
            <a:custGeom>
              <a:avLst/>
              <a:gdLst/>
              <a:ahLst/>
              <a:cxnLst/>
              <a:rect r="r" b="b" t="t" l="l"/>
              <a:pathLst>
                <a:path h="411880" w="496919">
                  <a:moveTo>
                    <a:pt x="0" y="0"/>
                  </a:moveTo>
                  <a:lnTo>
                    <a:pt x="496919" y="0"/>
                  </a:lnTo>
                  <a:lnTo>
                    <a:pt x="496919" y="411880"/>
                  </a:lnTo>
                  <a:lnTo>
                    <a:pt x="0" y="411880"/>
                  </a:lnTo>
                  <a:close/>
                </a:path>
              </a:pathLst>
            </a:custGeom>
            <a:solidFill>
              <a:srgbClr val="FACE27"/>
            </a:solidFill>
          </p:spPr>
        </p:sp>
        <p:sp>
          <p:nvSpPr>
            <p:cNvPr name="TextBox 4" id="4"/>
            <p:cNvSpPr txBox="true"/>
            <p:nvPr/>
          </p:nvSpPr>
          <p:spPr>
            <a:xfrm>
              <a:off x="0" y="-38100"/>
              <a:ext cx="496919" cy="44998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325063" y="9258300"/>
            <a:ext cx="7462268" cy="1543050"/>
            <a:chOff x="0" y="0"/>
            <a:chExt cx="1965371" cy="406400"/>
          </a:xfrm>
        </p:grpSpPr>
        <p:sp>
          <p:nvSpPr>
            <p:cNvPr name="Freeform 6" id="6"/>
            <p:cNvSpPr/>
            <p:nvPr/>
          </p:nvSpPr>
          <p:spPr>
            <a:xfrm flipH="false" flipV="false" rot="0">
              <a:off x="0" y="0"/>
              <a:ext cx="1965371" cy="406400"/>
            </a:xfrm>
            <a:custGeom>
              <a:avLst/>
              <a:gdLst/>
              <a:ahLst/>
              <a:cxnLst/>
              <a:rect r="r" b="b" t="t" l="l"/>
              <a:pathLst>
                <a:path h="406400" w="1965371">
                  <a:moveTo>
                    <a:pt x="52911" y="0"/>
                  </a:moveTo>
                  <a:lnTo>
                    <a:pt x="1912460" y="0"/>
                  </a:lnTo>
                  <a:cubicBezTo>
                    <a:pt x="1926493" y="0"/>
                    <a:pt x="1939951" y="5575"/>
                    <a:pt x="1949874" y="15497"/>
                  </a:cubicBezTo>
                  <a:cubicBezTo>
                    <a:pt x="1959797" y="25420"/>
                    <a:pt x="1965371" y="38878"/>
                    <a:pt x="1965371" y="52911"/>
                  </a:cubicBezTo>
                  <a:lnTo>
                    <a:pt x="1965371" y="353489"/>
                  </a:lnTo>
                  <a:cubicBezTo>
                    <a:pt x="1965371" y="367522"/>
                    <a:pt x="1959797" y="380980"/>
                    <a:pt x="1949874" y="390903"/>
                  </a:cubicBezTo>
                  <a:cubicBezTo>
                    <a:pt x="1939951" y="400825"/>
                    <a:pt x="1926493" y="406400"/>
                    <a:pt x="1912460" y="406400"/>
                  </a:cubicBezTo>
                  <a:lnTo>
                    <a:pt x="52911" y="406400"/>
                  </a:lnTo>
                  <a:cubicBezTo>
                    <a:pt x="38878" y="406400"/>
                    <a:pt x="25420" y="400825"/>
                    <a:pt x="15497" y="390903"/>
                  </a:cubicBezTo>
                  <a:cubicBezTo>
                    <a:pt x="5575" y="380980"/>
                    <a:pt x="0" y="367522"/>
                    <a:pt x="0" y="353489"/>
                  </a:cubicBezTo>
                  <a:lnTo>
                    <a:pt x="0" y="52911"/>
                  </a:lnTo>
                  <a:cubicBezTo>
                    <a:pt x="0" y="38878"/>
                    <a:pt x="5575" y="25420"/>
                    <a:pt x="15497" y="15497"/>
                  </a:cubicBezTo>
                  <a:cubicBezTo>
                    <a:pt x="25420" y="5575"/>
                    <a:pt x="38878" y="0"/>
                    <a:pt x="52911" y="0"/>
                  </a:cubicBezTo>
                  <a:close/>
                </a:path>
              </a:pathLst>
            </a:custGeom>
            <a:solidFill>
              <a:srgbClr val="FACE27"/>
            </a:solidFill>
          </p:spPr>
        </p:sp>
        <p:sp>
          <p:nvSpPr>
            <p:cNvPr name="TextBox 7" id="7"/>
            <p:cNvSpPr txBox="true"/>
            <p:nvPr/>
          </p:nvSpPr>
          <p:spPr>
            <a:xfrm>
              <a:off x="0" y="-38100"/>
              <a:ext cx="1965371" cy="444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0" y="0"/>
            <a:ext cx="8639175" cy="10801350"/>
          </a:xfrm>
          <a:custGeom>
            <a:avLst/>
            <a:gdLst/>
            <a:ahLst/>
            <a:cxnLst/>
            <a:rect r="r" b="b" t="t" l="l"/>
            <a:pathLst>
              <a:path h="10801350" w="8639175">
                <a:moveTo>
                  <a:pt x="0" y="0"/>
                </a:moveTo>
                <a:lnTo>
                  <a:pt x="8639175" y="0"/>
                </a:lnTo>
                <a:lnTo>
                  <a:pt x="8639175" y="10801350"/>
                </a:lnTo>
                <a:lnTo>
                  <a:pt x="0" y="10801350"/>
                </a:lnTo>
                <a:lnTo>
                  <a:pt x="0" y="0"/>
                </a:lnTo>
                <a:close/>
              </a:path>
            </a:pathLst>
          </a:custGeom>
          <a:blipFill>
            <a:blip r:embed="rId2"/>
            <a:stretch>
              <a:fillRect l="-13913" t="0" r="-73744" b="0"/>
            </a:stretch>
          </a:blipFill>
        </p:spPr>
      </p:sp>
      <p:sp>
        <p:nvSpPr>
          <p:cNvPr name="TextBox 9" id="9"/>
          <p:cNvSpPr txBox="true"/>
          <p:nvPr/>
        </p:nvSpPr>
        <p:spPr>
          <a:xfrm rot="0">
            <a:off x="8159647" y="3615836"/>
            <a:ext cx="10368704" cy="3055328"/>
          </a:xfrm>
          <a:prstGeom prst="rect">
            <a:avLst/>
          </a:prstGeom>
        </p:spPr>
        <p:txBody>
          <a:bodyPr anchor="t" rtlCol="false" tIns="0" lIns="0" bIns="0" rIns="0">
            <a:spAutoFit/>
          </a:bodyPr>
          <a:lstStyle/>
          <a:p>
            <a:pPr algn="ctr">
              <a:lnSpc>
                <a:spcPts val="7925"/>
              </a:lnSpc>
              <a:spcBef>
                <a:spcPct val="0"/>
              </a:spcBef>
            </a:pPr>
            <a:r>
              <a:rPr lang="en-US" sz="6892">
                <a:solidFill>
                  <a:srgbClr val="000000"/>
                </a:solidFill>
                <a:latin typeface="Arimo Bold"/>
              </a:rPr>
              <a:t>Pengenalan Whitebox Testing dan Unit Test dalam Python</a:t>
            </a:r>
          </a:p>
        </p:txBody>
      </p:sp>
      <p:sp>
        <p:nvSpPr>
          <p:cNvPr name="Freeform 10" id="10"/>
          <p:cNvSpPr/>
          <p:nvPr/>
        </p:nvSpPr>
        <p:spPr>
          <a:xfrm flipH="false" flipV="false" rot="0">
            <a:off x="8486017" y="6494119"/>
            <a:ext cx="11041662" cy="8229600"/>
          </a:xfrm>
          <a:custGeom>
            <a:avLst/>
            <a:gdLst/>
            <a:ahLst/>
            <a:cxnLst/>
            <a:rect r="r" b="b" t="t" l="l"/>
            <a:pathLst>
              <a:path h="8229600" w="11041662">
                <a:moveTo>
                  <a:pt x="0" y="0"/>
                </a:moveTo>
                <a:lnTo>
                  <a:pt x="11041662" y="0"/>
                </a:lnTo>
                <a:lnTo>
                  <a:pt x="11041662" y="8229600"/>
                </a:lnTo>
                <a:lnTo>
                  <a:pt x="0" y="8229600"/>
                </a:lnTo>
                <a:lnTo>
                  <a:pt x="0" y="0"/>
                </a:lnTo>
                <a:close/>
              </a:path>
            </a:pathLst>
          </a:custGeom>
          <a:blipFill>
            <a:blip r:embed="rId3"/>
            <a:stretch>
              <a:fillRect l="0" t="-1571" r="0" b="-1571"/>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068" r="0" b="-12375"/>
            </a:stretch>
          </a:blipFill>
        </p:spPr>
      </p:sp>
      <p:grpSp>
        <p:nvGrpSpPr>
          <p:cNvPr name="Group 3" id="3"/>
          <p:cNvGrpSpPr/>
          <p:nvPr/>
        </p:nvGrpSpPr>
        <p:grpSpPr>
          <a:xfrm rot="0">
            <a:off x="0" y="0"/>
            <a:ext cx="18288000" cy="10643837"/>
            <a:chOff x="0" y="0"/>
            <a:chExt cx="4816593" cy="2803315"/>
          </a:xfrm>
        </p:grpSpPr>
        <p:sp>
          <p:nvSpPr>
            <p:cNvPr name="Freeform 4" id="4"/>
            <p:cNvSpPr/>
            <p:nvPr/>
          </p:nvSpPr>
          <p:spPr>
            <a:xfrm flipH="false" flipV="false" rot="0">
              <a:off x="0" y="0"/>
              <a:ext cx="4816592" cy="2803315"/>
            </a:xfrm>
            <a:custGeom>
              <a:avLst/>
              <a:gdLst/>
              <a:ahLst/>
              <a:cxnLst/>
              <a:rect r="r" b="b" t="t" l="l"/>
              <a:pathLst>
                <a:path h="2803315" w="4816592">
                  <a:moveTo>
                    <a:pt x="0" y="0"/>
                  </a:moveTo>
                  <a:lnTo>
                    <a:pt x="4816592" y="0"/>
                  </a:lnTo>
                  <a:lnTo>
                    <a:pt x="4816592" y="2803315"/>
                  </a:lnTo>
                  <a:lnTo>
                    <a:pt x="0" y="2803315"/>
                  </a:lnTo>
                  <a:close/>
                </a:path>
              </a:pathLst>
            </a:custGeom>
            <a:solidFill>
              <a:srgbClr val="000000">
                <a:alpha val="50980"/>
              </a:srgbClr>
            </a:solidFill>
          </p:spPr>
        </p:sp>
        <p:sp>
          <p:nvSpPr>
            <p:cNvPr name="TextBox 5" id="5"/>
            <p:cNvSpPr txBox="true"/>
            <p:nvPr/>
          </p:nvSpPr>
          <p:spPr>
            <a:xfrm>
              <a:off x="0" y="-38100"/>
              <a:ext cx="4816593" cy="284141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1028700"/>
            <a:ext cx="16230600" cy="8229600"/>
            <a:chOff x="0" y="0"/>
            <a:chExt cx="4274726" cy="2167467"/>
          </a:xfrm>
        </p:grpSpPr>
        <p:sp>
          <p:nvSpPr>
            <p:cNvPr name="Freeform 7" id="7"/>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0"/>
              </a:srgbClr>
            </a:solidFill>
            <a:ln w="123825" cap="sq">
              <a:solidFill>
                <a:srgbClr val="FACE27"/>
              </a:solidFill>
              <a:prstDash val="solid"/>
              <a:miter/>
            </a:ln>
          </p:spPr>
        </p:sp>
        <p:sp>
          <p:nvSpPr>
            <p:cNvPr name="TextBox 8" id="8"/>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905459" y="3069818"/>
            <a:ext cx="12477082" cy="4499789"/>
          </a:xfrm>
          <a:prstGeom prst="rect">
            <a:avLst/>
          </a:prstGeom>
        </p:spPr>
        <p:txBody>
          <a:bodyPr anchor="t" rtlCol="false" tIns="0" lIns="0" bIns="0" rIns="0">
            <a:spAutoFit/>
          </a:bodyPr>
          <a:lstStyle/>
          <a:p>
            <a:pPr algn="ctr">
              <a:lnSpc>
                <a:spcPts val="16934"/>
              </a:lnSpc>
            </a:pPr>
            <a:r>
              <a:rPr lang="en-US" sz="17825">
                <a:solidFill>
                  <a:srgbClr val="FFFFFF"/>
                </a:solidFill>
                <a:latin typeface="Arimo Bold"/>
              </a:rPr>
              <a:t>Thank</a:t>
            </a:r>
          </a:p>
          <a:p>
            <a:pPr algn="ctr">
              <a:lnSpc>
                <a:spcPts val="16934"/>
              </a:lnSpc>
            </a:pPr>
            <a:r>
              <a:rPr lang="en-US" sz="17825">
                <a:solidFill>
                  <a:srgbClr val="FFFFFF"/>
                </a:solidFill>
                <a:latin typeface="Arimo Bold"/>
              </a:rPr>
              <a:t>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45759" y="808315"/>
            <a:ext cx="6704444" cy="897346"/>
            <a:chOff x="0" y="0"/>
            <a:chExt cx="2118801" cy="283587"/>
          </a:xfrm>
        </p:grpSpPr>
        <p:sp>
          <p:nvSpPr>
            <p:cNvPr name="Freeform 3" id="3"/>
            <p:cNvSpPr/>
            <p:nvPr/>
          </p:nvSpPr>
          <p:spPr>
            <a:xfrm flipH="false" flipV="false" rot="0">
              <a:off x="0" y="0"/>
              <a:ext cx="2118801" cy="283587"/>
            </a:xfrm>
            <a:custGeom>
              <a:avLst/>
              <a:gdLst/>
              <a:ahLst/>
              <a:cxnLst/>
              <a:rect r="r" b="b" t="t" l="l"/>
              <a:pathLst>
                <a:path h="283587" w="2118801">
                  <a:moveTo>
                    <a:pt x="58892" y="0"/>
                  </a:moveTo>
                  <a:lnTo>
                    <a:pt x="2059909" y="0"/>
                  </a:lnTo>
                  <a:cubicBezTo>
                    <a:pt x="2075528" y="0"/>
                    <a:pt x="2090507" y="6205"/>
                    <a:pt x="2101552" y="17249"/>
                  </a:cubicBezTo>
                  <a:cubicBezTo>
                    <a:pt x="2112596" y="28293"/>
                    <a:pt x="2118801" y="43273"/>
                    <a:pt x="2118801" y="58892"/>
                  </a:cubicBezTo>
                  <a:lnTo>
                    <a:pt x="2118801" y="224696"/>
                  </a:lnTo>
                  <a:cubicBezTo>
                    <a:pt x="2118801" y="240315"/>
                    <a:pt x="2112596" y="255294"/>
                    <a:pt x="2101552" y="266338"/>
                  </a:cubicBezTo>
                  <a:cubicBezTo>
                    <a:pt x="2090507" y="277383"/>
                    <a:pt x="2075528" y="283587"/>
                    <a:pt x="2059909" y="283587"/>
                  </a:cubicBezTo>
                  <a:lnTo>
                    <a:pt x="58892" y="283587"/>
                  </a:lnTo>
                  <a:cubicBezTo>
                    <a:pt x="43273" y="283587"/>
                    <a:pt x="28293" y="277383"/>
                    <a:pt x="17249" y="266338"/>
                  </a:cubicBezTo>
                  <a:cubicBezTo>
                    <a:pt x="6205" y="255294"/>
                    <a:pt x="0" y="240315"/>
                    <a:pt x="0" y="224696"/>
                  </a:cubicBezTo>
                  <a:lnTo>
                    <a:pt x="0" y="58892"/>
                  </a:lnTo>
                  <a:cubicBezTo>
                    <a:pt x="0" y="43273"/>
                    <a:pt x="6205" y="28293"/>
                    <a:pt x="17249" y="17249"/>
                  </a:cubicBezTo>
                  <a:cubicBezTo>
                    <a:pt x="28293" y="6205"/>
                    <a:pt x="43273" y="0"/>
                    <a:pt x="58892" y="0"/>
                  </a:cubicBezTo>
                  <a:close/>
                </a:path>
              </a:pathLst>
            </a:custGeom>
            <a:solidFill>
              <a:srgbClr val="FACE27"/>
            </a:solidFill>
          </p:spPr>
        </p:sp>
        <p:sp>
          <p:nvSpPr>
            <p:cNvPr name="TextBox 4" id="4"/>
            <p:cNvSpPr txBox="true"/>
            <p:nvPr/>
          </p:nvSpPr>
          <p:spPr>
            <a:xfrm>
              <a:off x="0" y="-38100"/>
              <a:ext cx="2118801" cy="3216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95206" y="7444884"/>
            <a:ext cx="18878412" cy="5684232"/>
          </a:xfrm>
          <a:custGeom>
            <a:avLst/>
            <a:gdLst/>
            <a:ahLst/>
            <a:cxnLst/>
            <a:rect r="r" b="b" t="t" l="l"/>
            <a:pathLst>
              <a:path h="5684232" w="18878412">
                <a:moveTo>
                  <a:pt x="0" y="0"/>
                </a:moveTo>
                <a:lnTo>
                  <a:pt x="18878412" y="0"/>
                </a:lnTo>
                <a:lnTo>
                  <a:pt x="18878412" y="5684232"/>
                </a:lnTo>
                <a:lnTo>
                  <a:pt x="0" y="5684232"/>
                </a:lnTo>
                <a:lnTo>
                  <a:pt x="0" y="0"/>
                </a:lnTo>
                <a:close/>
              </a:path>
            </a:pathLst>
          </a:custGeom>
          <a:blipFill>
            <a:blip r:embed="rId2"/>
            <a:stretch>
              <a:fillRect l="-16426" t="-36890" r="-2084" b="-125343"/>
            </a:stretch>
          </a:blipFill>
        </p:spPr>
      </p:sp>
      <p:sp>
        <p:nvSpPr>
          <p:cNvPr name="TextBox 6" id="6"/>
          <p:cNvSpPr txBox="true"/>
          <p:nvPr/>
        </p:nvSpPr>
        <p:spPr>
          <a:xfrm rot="0">
            <a:off x="2608807" y="914353"/>
            <a:ext cx="12978348" cy="618596"/>
          </a:xfrm>
          <a:prstGeom prst="rect">
            <a:avLst/>
          </a:prstGeom>
        </p:spPr>
        <p:txBody>
          <a:bodyPr anchor="t" rtlCol="false" tIns="0" lIns="0" bIns="0" rIns="0">
            <a:spAutoFit/>
          </a:bodyPr>
          <a:lstStyle/>
          <a:p>
            <a:pPr algn="ctr">
              <a:lnSpc>
                <a:spcPts val="5149"/>
              </a:lnSpc>
              <a:spcBef>
                <a:spcPct val="0"/>
              </a:spcBef>
            </a:pPr>
            <a:r>
              <a:rPr lang="en-US" sz="3677">
                <a:solidFill>
                  <a:srgbClr val="000000"/>
                </a:solidFill>
                <a:latin typeface="Open Sans Extra Bold"/>
              </a:rPr>
              <a:t>Pendahuluan</a:t>
            </a:r>
          </a:p>
        </p:txBody>
      </p:sp>
      <p:sp>
        <p:nvSpPr>
          <p:cNvPr name="TextBox 7" id="7"/>
          <p:cNvSpPr txBox="true"/>
          <p:nvPr/>
        </p:nvSpPr>
        <p:spPr>
          <a:xfrm rot="0">
            <a:off x="1277892" y="2262522"/>
            <a:ext cx="16313091" cy="4395638"/>
          </a:xfrm>
          <a:prstGeom prst="rect">
            <a:avLst/>
          </a:prstGeom>
        </p:spPr>
        <p:txBody>
          <a:bodyPr anchor="t" rtlCol="false" tIns="0" lIns="0" bIns="0" rIns="0">
            <a:spAutoFit/>
          </a:bodyPr>
          <a:lstStyle/>
          <a:p>
            <a:pPr algn="ctr">
              <a:lnSpc>
                <a:spcPts val="3512"/>
              </a:lnSpc>
              <a:spcBef>
                <a:spcPct val="0"/>
              </a:spcBef>
            </a:pPr>
            <a:r>
              <a:rPr lang="en-US" sz="2508">
                <a:solidFill>
                  <a:srgbClr val="000000"/>
                </a:solidFill>
                <a:latin typeface="Open Sans Extra Bold"/>
              </a:rPr>
              <a:t>Whitebox testing adalah teknik pengujian perangkat lunak di mana pengujian dilakukan dengan memeriksa kode sumber program. Unit test adalah jenis tes perangkat lunak yang memeriksa setiap unit kode secara terpisah untuk memastikan bahwa setiap unit bekerja dengan benar. CI/CD adalah metodologi pengembangan perangkat lunak yang mengotomatiskan proses pengujian dan pengiriman perangkat lunak ke produksi.</a:t>
            </a:r>
          </a:p>
          <a:p>
            <a:pPr algn="ctr">
              <a:lnSpc>
                <a:spcPts val="3512"/>
              </a:lnSpc>
              <a:spcBef>
                <a:spcPct val="0"/>
              </a:spcBef>
            </a:pPr>
            <a:r>
              <a:rPr lang="en-US" sz="2508">
                <a:solidFill>
                  <a:srgbClr val="000000"/>
                </a:solidFill>
                <a:latin typeface="Open Sans Extra Bold"/>
              </a:rPr>
              <a:t>Dalam presentasi ini, kita akan membahas tentang konsep whitebox testing dan unit test, serta bagaimana cara mengimplementasikannya dalam Python. Selain itu, kita juga akan membahas tentang implementasi CI/CD untuk project Python, termasuk langkah-langkah konfigurasi dan contoh konfigurasi dalam Python. Pada akhir presentasi, akan disertakan referensi dan kesempatan untuk bertanya dan memberikan saran.</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4723" y="581528"/>
            <a:ext cx="8415176" cy="894345"/>
            <a:chOff x="0" y="0"/>
            <a:chExt cx="2659442" cy="282639"/>
          </a:xfrm>
        </p:grpSpPr>
        <p:sp>
          <p:nvSpPr>
            <p:cNvPr name="Freeform 3" id="3"/>
            <p:cNvSpPr/>
            <p:nvPr/>
          </p:nvSpPr>
          <p:spPr>
            <a:xfrm flipH="false" flipV="false" rot="0">
              <a:off x="0" y="0"/>
              <a:ext cx="2659442" cy="282639"/>
            </a:xfrm>
            <a:custGeom>
              <a:avLst/>
              <a:gdLst/>
              <a:ahLst/>
              <a:cxnLst/>
              <a:rect r="r" b="b" t="t" l="l"/>
              <a:pathLst>
                <a:path h="282639" w="2659442">
                  <a:moveTo>
                    <a:pt x="46920" y="0"/>
                  </a:moveTo>
                  <a:lnTo>
                    <a:pt x="2612522" y="0"/>
                  </a:lnTo>
                  <a:cubicBezTo>
                    <a:pt x="2624966" y="0"/>
                    <a:pt x="2636900" y="4943"/>
                    <a:pt x="2645699" y="13742"/>
                  </a:cubicBezTo>
                  <a:cubicBezTo>
                    <a:pt x="2654498" y="22542"/>
                    <a:pt x="2659442" y="34476"/>
                    <a:pt x="2659442" y="46920"/>
                  </a:cubicBezTo>
                  <a:lnTo>
                    <a:pt x="2659442" y="235719"/>
                  </a:lnTo>
                  <a:cubicBezTo>
                    <a:pt x="2659442" y="248163"/>
                    <a:pt x="2654498" y="260098"/>
                    <a:pt x="2645699" y="268897"/>
                  </a:cubicBezTo>
                  <a:cubicBezTo>
                    <a:pt x="2636900" y="277696"/>
                    <a:pt x="2624966" y="282639"/>
                    <a:pt x="2612522" y="282639"/>
                  </a:cubicBezTo>
                  <a:lnTo>
                    <a:pt x="46920" y="282639"/>
                  </a:lnTo>
                  <a:cubicBezTo>
                    <a:pt x="34476" y="282639"/>
                    <a:pt x="22542" y="277696"/>
                    <a:pt x="13742" y="268897"/>
                  </a:cubicBezTo>
                  <a:cubicBezTo>
                    <a:pt x="4943" y="260098"/>
                    <a:pt x="0" y="248163"/>
                    <a:pt x="0" y="235719"/>
                  </a:cubicBezTo>
                  <a:lnTo>
                    <a:pt x="0" y="46920"/>
                  </a:lnTo>
                  <a:cubicBezTo>
                    <a:pt x="0" y="34476"/>
                    <a:pt x="4943" y="22542"/>
                    <a:pt x="13742" y="13742"/>
                  </a:cubicBezTo>
                  <a:cubicBezTo>
                    <a:pt x="22542" y="4943"/>
                    <a:pt x="34476" y="0"/>
                    <a:pt x="46920" y="0"/>
                  </a:cubicBezTo>
                  <a:close/>
                </a:path>
              </a:pathLst>
            </a:custGeom>
            <a:solidFill>
              <a:srgbClr val="FACE27"/>
            </a:solidFill>
          </p:spPr>
        </p:sp>
        <p:sp>
          <p:nvSpPr>
            <p:cNvPr name="TextBox 4" id="4"/>
            <p:cNvSpPr txBox="true"/>
            <p:nvPr/>
          </p:nvSpPr>
          <p:spPr>
            <a:xfrm>
              <a:off x="0" y="-38100"/>
              <a:ext cx="2659442" cy="32073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04753" y="2283350"/>
            <a:ext cx="1543050" cy="15430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ACE27"/>
            </a:solidFill>
          </p:spPr>
        </p:sp>
        <p:sp>
          <p:nvSpPr>
            <p:cNvPr name="TextBox 7" id="7"/>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134380" y="6381524"/>
            <a:ext cx="1543050" cy="15430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ACE27"/>
            </a:solidFill>
          </p:spPr>
        </p:sp>
        <p:sp>
          <p:nvSpPr>
            <p:cNvPr name="TextBox 10" id="10"/>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32947" y="10530"/>
            <a:ext cx="4286662" cy="1847774"/>
          </a:xfrm>
          <a:prstGeom prst="rect">
            <a:avLst/>
          </a:prstGeom>
        </p:spPr>
        <p:txBody>
          <a:bodyPr anchor="t" rtlCol="false" tIns="0" lIns="0" bIns="0" rIns="0">
            <a:spAutoFit/>
          </a:bodyPr>
          <a:lstStyle/>
          <a:p>
            <a:pPr algn="ctr">
              <a:lnSpc>
                <a:spcPts val="7329"/>
              </a:lnSpc>
              <a:spcBef>
                <a:spcPct val="0"/>
              </a:spcBef>
            </a:pPr>
            <a:r>
              <a:rPr lang="en-US" sz="5235">
                <a:solidFill>
                  <a:srgbClr val="000000"/>
                </a:solidFill>
                <a:latin typeface="Arimo Bold"/>
              </a:rPr>
              <a:t>Whitebox Testing</a:t>
            </a:r>
          </a:p>
        </p:txBody>
      </p:sp>
      <p:sp>
        <p:nvSpPr>
          <p:cNvPr name="TextBox 12" id="12"/>
          <p:cNvSpPr txBox="true"/>
          <p:nvPr/>
        </p:nvSpPr>
        <p:spPr>
          <a:xfrm rot="0">
            <a:off x="165577" y="4162834"/>
            <a:ext cx="5520338" cy="2990215"/>
          </a:xfrm>
          <a:prstGeom prst="rect">
            <a:avLst/>
          </a:prstGeom>
        </p:spPr>
        <p:txBody>
          <a:bodyPr anchor="t" rtlCol="false" tIns="0" lIns="0" bIns="0" rIns="0">
            <a:spAutoFit/>
          </a:bodyPr>
          <a:lstStyle/>
          <a:p>
            <a:pPr>
              <a:lnSpc>
                <a:spcPts val="2659"/>
              </a:lnSpc>
            </a:pPr>
            <a:r>
              <a:rPr lang="en-US" sz="1899">
                <a:solidFill>
                  <a:srgbClr val="000000"/>
                </a:solidFill>
                <a:latin typeface="Open Sans Extra Bold"/>
              </a:rPr>
              <a:t>Pengertian Whitebox Testing</a:t>
            </a:r>
          </a:p>
          <a:p>
            <a:pPr>
              <a:lnSpc>
                <a:spcPts val="2659"/>
              </a:lnSpc>
            </a:pPr>
            <a:r>
              <a:rPr lang="en-US" sz="1899">
                <a:solidFill>
                  <a:srgbClr val="000000"/>
                </a:solidFill>
                <a:latin typeface="Open Sans Extra Bold"/>
              </a:rPr>
              <a:t>Whitebox testing adalah metode pengujian perangkat lunak yang dilakukan dengan memeriksa kode sumber program secara langsung. Pada whitebox testing, pengujian dilakukan dengan memeriksa alur logika dan struktur program untuk memastikan bahwa program berjalan dengan benar.</a:t>
            </a:r>
          </a:p>
          <a:p>
            <a:pPr>
              <a:lnSpc>
                <a:spcPts val="2659"/>
              </a:lnSpc>
              <a:spcBef>
                <a:spcPct val="0"/>
              </a:spcBef>
            </a:pPr>
          </a:p>
        </p:txBody>
      </p:sp>
      <p:grpSp>
        <p:nvGrpSpPr>
          <p:cNvPr name="Group 13" id="13"/>
          <p:cNvGrpSpPr/>
          <p:nvPr/>
        </p:nvGrpSpPr>
        <p:grpSpPr>
          <a:xfrm rot="0">
            <a:off x="6591087" y="1858304"/>
            <a:ext cx="1543050" cy="15430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ACE27"/>
            </a:solidFill>
          </p:spPr>
        </p:sp>
        <p:sp>
          <p:nvSpPr>
            <p:cNvPr name="TextBox 15" id="15"/>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3016789" y="2247397"/>
            <a:ext cx="1543050" cy="154305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ACE27"/>
            </a:solidFill>
          </p:spPr>
        </p:sp>
        <p:sp>
          <p:nvSpPr>
            <p:cNvPr name="TextBox 18" id="18"/>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5831326" y="3562350"/>
            <a:ext cx="3423087" cy="4990465"/>
          </a:xfrm>
          <a:prstGeom prst="rect">
            <a:avLst/>
          </a:prstGeom>
        </p:spPr>
        <p:txBody>
          <a:bodyPr anchor="t" rtlCol="false" tIns="0" lIns="0" bIns="0" rIns="0">
            <a:spAutoFit/>
          </a:bodyPr>
          <a:lstStyle/>
          <a:p>
            <a:pPr>
              <a:lnSpc>
                <a:spcPts val="2659"/>
              </a:lnSpc>
              <a:spcBef>
                <a:spcPct val="0"/>
              </a:spcBef>
            </a:pPr>
            <a:r>
              <a:rPr lang="en-US" sz="1899">
                <a:solidFill>
                  <a:srgbClr val="000000"/>
                </a:solidFill>
                <a:latin typeface="Open Sans Extra Bold"/>
              </a:rPr>
              <a:t>Tujuan Whitebox Testing</a:t>
            </a:r>
          </a:p>
          <a:p>
            <a:pPr>
              <a:lnSpc>
                <a:spcPts val="2659"/>
              </a:lnSpc>
              <a:spcBef>
                <a:spcPct val="0"/>
              </a:spcBef>
            </a:pPr>
            <a:r>
              <a:rPr lang="en-US" sz="1899">
                <a:solidFill>
                  <a:srgbClr val="000000"/>
                </a:solidFill>
                <a:latin typeface="Open Sans Extra Bold"/>
              </a:rPr>
              <a:t>Tujuan dari whitebox testing adalah untuk memastikan bahwa setiap bagian dari kode program telah diuji dan berfungsi dengan benar. Dengan melakukan whitebox testing, kita dapat menemukan kesalahan dan bug pada kode program sejak awal sehingga dapat diperbaiki sebelum digunakan oleh pengguna akhir.</a:t>
            </a:r>
          </a:p>
        </p:txBody>
      </p:sp>
      <p:sp>
        <p:nvSpPr>
          <p:cNvPr name="TextBox 20" id="20"/>
          <p:cNvSpPr txBox="true"/>
          <p:nvPr/>
        </p:nvSpPr>
        <p:spPr>
          <a:xfrm rot="0">
            <a:off x="8796853" y="4074050"/>
            <a:ext cx="9491147" cy="23234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rPr>
              <a:t>Keuntungan Whitebox Testing</a:t>
            </a:r>
          </a:p>
          <a:p>
            <a:pPr algn="ctr">
              <a:lnSpc>
                <a:spcPts val="2659"/>
              </a:lnSpc>
              <a:spcBef>
                <a:spcPct val="0"/>
              </a:spcBef>
            </a:pPr>
            <a:r>
              <a:rPr lang="en-US" sz="1899">
                <a:solidFill>
                  <a:srgbClr val="000000"/>
                </a:solidFill>
                <a:latin typeface="Open Sans Extra Bold"/>
              </a:rPr>
              <a:t>Beberapa keuntungan dari whitebox testing adalah:</a:t>
            </a:r>
          </a:p>
          <a:p>
            <a:pPr algn="ctr">
              <a:lnSpc>
                <a:spcPts val="2659"/>
              </a:lnSpc>
              <a:spcBef>
                <a:spcPct val="0"/>
              </a:spcBef>
            </a:pPr>
            <a:r>
              <a:rPr lang="en-US" sz="1899">
                <a:solidFill>
                  <a:srgbClr val="000000"/>
                </a:solidFill>
                <a:latin typeface="Open Sans Extra Bold"/>
              </a:rPr>
              <a:t>Dapat menemukan bug dan kesalahan pada kode program sejak awal</a:t>
            </a:r>
          </a:p>
          <a:p>
            <a:pPr algn="ctr">
              <a:lnSpc>
                <a:spcPts val="2659"/>
              </a:lnSpc>
              <a:spcBef>
                <a:spcPct val="0"/>
              </a:spcBef>
            </a:pPr>
            <a:r>
              <a:rPr lang="en-US" sz="1899">
                <a:solidFill>
                  <a:srgbClr val="000000"/>
                </a:solidFill>
                <a:latin typeface="Open Sans Extra Bold"/>
              </a:rPr>
              <a:t>Meningkatkan kualitas kode program</a:t>
            </a:r>
          </a:p>
          <a:p>
            <a:pPr algn="ctr">
              <a:lnSpc>
                <a:spcPts val="2659"/>
              </a:lnSpc>
              <a:spcBef>
                <a:spcPct val="0"/>
              </a:spcBef>
            </a:pPr>
            <a:r>
              <a:rPr lang="en-US" sz="1899">
                <a:solidFill>
                  <a:srgbClr val="000000"/>
                </a:solidFill>
                <a:latin typeface="Open Sans Extra Bold"/>
              </a:rPr>
              <a:t>Memastikan bahwa kode program sesuai dengan spesifikasi dan persyaratan</a:t>
            </a:r>
          </a:p>
          <a:p>
            <a:pPr algn="ctr">
              <a:lnSpc>
                <a:spcPts val="2659"/>
              </a:lnSpc>
              <a:spcBef>
                <a:spcPct val="0"/>
              </a:spcBef>
            </a:pPr>
          </a:p>
        </p:txBody>
      </p:sp>
      <p:sp>
        <p:nvSpPr>
          <p:cNvPr name="TextBox 21" id="21"/>
          <p:cNvSpPr txBox="true"/>
          <p:nvPr/>
        </p:nvSpPr>
        <p:spPr>
          <a:xfrm rot="0">
            <a:off x="9523810" y="8018435"/>
            <a:ext cx="8764190" cy="199009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Extra Bold"/>
              </a:rPr>
              <a:t>Kekurangan Whitebox Testing</a:t>
            </a:r>
          </a:p>
          <a:p>
            <a:pPr algn="ctr">
              <a:lnSpc>
                <a:spcPts val="2659"/>
              </a:lnSpc>
              <a:spcBef>
                <a:spcPct val="0"/>
              </a:spcBef>
            </a:pPr>
            <a:r>
              <a:rPr lang="en-US" sz="1899">
                <a:solidFill>
                  <a:srgbClr val="000000"/>
                </a:solidFill>
                <a:latin typeface="Open Sans Extra Bold"/>
              </a:rPr>
              <a:t>Beberapa kekurangan dari whitebox testing adalah:</a:t>
            </a:r>
          </a:p>
          <a:p>
            <a:pPr algn="ctr">
              <a:lnSpc>
                <a:spcPts val="2659"/>
              </a:lnSpc>
              <a:spcBef>
                <a:spcPct val="0"/>
              </a:spcBef>
            </a:pPr>
            <a:r>
              <a:rPr lang="en-US" sz="1899">
                <a:solidFill>
                  <a:srgbClr val="000000"/>
                </a:solidFill>
                <a:latin typeface="Open Sans Extra Bold"/>
              </a:rPr>
              <a:t>Memerlukan waktu dan sumber daya yang cukup untuk melakukan pengujian</a:t>
            </a:r>
          </a:p>
          <a:p>
            <a:pPr algn="ctr">
              <a:lnSpc>
                <a:spcPts val="2659"/>
              </a:lnSpc>
              <a:spcBef>
                <a:spcPct val="0"/>
              </a:spcBef>
            </a:pPr>
            <a:r>
              <a:rPr lang="en-US" sz="1899">
                <a:solidFill>
                  <a:srgbClr val="000000"/>
                </a:solidFill>
                <a:latin typeface="Open Sans Extra Bold"/>
              </a:rPr>
              <a:t>Tidak dapat menemukan kesalahan yang terjadi pada saat runtime</a:t>
            </a:r>
          </a:p>
          <a:p>
            <a:pPr algn="ctr">
              <a:lnSpc>
                <a:spcPts val="2659"/>
              </a:lnSpc>
              <a:spcBef>
                <a:spcPct val="0"/>
              </a:spcBef>
            </a:pPr>
          </a:p>
        </p:txBody>
      </p:sp>
      <p:grpSp>
        <p:nvGrpSpPr>
          <p:cNvPr name="Group 22" id="22"/>
          <p:cNvGrpSpPr/>
          <p:nvPr/>
        </p:nvGrpSpPr>
        <p:grpSpPr>
          <a:xfrm rot="0">
            <a:off x="-1358422" y="8552815"/>
            <a:ext cx="5778030" cy="3086100"/>
            <a:chOff x="0" y="0"/>
            <a:chExt cx="1521786" cy="812800"/>
          </a:xfrm>
        </p:grpSpPr>
        <p:sp>
          <p:nvSpPr>
            <p:cNvPr name="Freeform 23" id="23"/>
            <p:cNvSpPr/>
            <p:nvPr/>
          </p:nvSpPr>
          <p:spPr>
            <a:xfrm flipH="false" flipV="false" rot="0">
              <a:off x="0" y="0"/>
              <a:ext cx="1521786" cy="812800"/>
            </a:xfrm>
            <a:custGeom>
              <a:avLst/>
              <a:gdLst/>
              <a:ahLst/>
              <a:cxnLst/>
              <a:rect r="r" b="b" t="t" l="l"/>
              <a:pathLst>
                <a:path h="812800" w="1521786">
                  <a:moveTo>
                    <a:pt x="760893" y="0"/>
                  </a:moveTo>
                  <a:cubicBezTo>
                    <a:pt x="340663" y="0"/>
                    <a:pt x="0" y="181951"/>
                    <a:pt x="0" y="406400"/>
                  </a:cubicBezTo>
                  <a:cubicBezTo>
                    <a:pt x="0" y="630849"/>
                    <a:pt x="340663" y="812800"/>
                    <a:pt x="760893" y="812800"/>
                  </a:cubicBezTo>
                  <a:cubicBezTo>
                    <a:pt x="1181122" y="812800"/>
                    <a:pt x="1521786" y="630849"/>
                    <a:pt x="1521786" y="406400"/>
                  </a:cubicBezTo>
                  <a:cubicBezTo>
                    <a:pt x="1521786" y="181951"/>
                    <a:pt x="1181122" y="0"/>
                    <a:pt x="760893" y="0"/>
                  </a:cubicBezTo>
                  <a:close/>
                </a:path>
              </a:pathLst>
            </a:custGeom>
            <a:solidFill>
              <a:srgbClr val="1B71FA"/>
            </a:solidFill>
          </p:spPr>
        </p:sp>
        <p:sp>
          <p:nvSpPr>
            <p:cNvPr name="TextBox 24" id="24"/>
            <p:cNvSpPr txBox="true"/>
            <p:nvPr/>
          </p:nvSpPr>
          <p:spPr>
            <a:xfrm>
              <a:off x="142667" y="19050"/>
              <a:ext cx="1236451" cy="717550"/>
            </a:xfrm>
            <a:prstGeom prst="rect">
              <a:avLst/>
            </a:prstGeom>
          </p:spPr>
          <p:txBody>
            <a:bodyPr anchor="ctr" rtlCol="false" tIns="50800" lIns="50800" bIns="50800" rIns="50800"/>
            <a:lstStyle/>
            <a:p>
              <a:pPr algn="ctr">
                <a:lnSpc>
                  <a:spcPts val="489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742643" y="-168246"/>
            <a:ext cx="11041662" cy="8229600"/>
          </a:xfrm>
          <a:custGeom>
            <a:avLst/>
            <a:gdLst/>
            <a:ahLst/>
            <a:cxnLst/>
            <a:rect r="r" b="b" t="t" l="l"/>
            <a:pathLst>
              <a:path h="8229600" w="11041662">
                <a:moveTo>
                  <a:pt x="0" y="0"/>
                </a:moveTo>
                <a:lnTo>
                  <a:pt x="11041662" y="0"/>
                </a:lnTo>
                <a:lnTo>
                  <a:pt x="11041662" y="8229600"/>
                </a:lnTo>
                <a:lnTo>
                  <a:pt x="0" y="8229600"/>
                </a:lnTo>
                <a:lnTo>
                  <a:pt x="0" y="0"/>
                </a:lnTo>
                <a:close/>
              </a:path>
            </a:pathLst>
          </a:custGeom>
          <a:blipFill>
            <a:blip r:embed="rId2"/>
            <a:stretch>
              <a:fillRect l="0" t="-1571" r="0" b="-1571"/>
            </a:stretch>
          </a:blipFill>
        </p:spPr>
      </p:sp>
      <p:sp>
        <p:nvSpPr>
          <p:cNvPr name="Freeform 3" id="3"/>
          <p:cNvSpPr/>
          <p:nvPr/>
        </p:nvSpPr>
        <p:spPr>
          <a:xfrm flipH="false" flipV="false" rot="0">
            <a:off x="156091" y="0"/>
            <a:ext cx="3793097" cy="4114800"/>
          </a:xfrm>
          <a:custGeom>
            <a:avLst/>
            <a:gdLst/>
            <a:ahLst/>
            <a:cxnLst/>
            <a:rect r="r" b="b" t="t" l="l"/>
            <a:pathLst>
              <a:path h="4114800" w="3793097">
                <a:moveTo>
                  <a:pt x="0" y="0"/>
                </a:moveTo>
                <a:lnTo>
                  <a:pt x="3793097" y="0"/>
                </a:lnTo>
                <a:lnTo>
                  <a:pt x="379309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6091" y="2669242"/>
            <a:ext cx="13649503" cy="7617758"/>
          </a:xfrm>
          <a:custGeom>
            <a:avLst/>
            <a:gdLst/>
            <a:ahLst/>
            <a:cxnLst/>
            <a:rect r="r" b="b" t="t" l="l"/>
            <a:pathLst>
              <a:path h="7617758" w="13649503">
                <a:moveTo>
                  <a:pt x="0" y="0"/>
                </a:moveTo>
                <a:lnTo>
                  <a:pt x="13649502" y="0"/>
                </a:lnTo>
                <a:lnTo>
                  <a:pt x="13649502" y="7617758"/>
                </a:lnTo>
                <a:lnTo>
                  <a:pt x="0" y="7617758"/>
                </a:lnTo>
                <a:lnTo>
                  <a:pt x="0" y="0"/>
                </a:lnTo>
                <a:close/>
              </a:path>
            </a:pathLst>
          </a:custGeom>
          <a:blipFill>
            <a:blip r:embed="rId5"/>
            <a:stretch>
              <a:fillRect l="-316" t="-553" r="0" b="-553"/>
            </a:stretch>
          </a:blipFill>
        </p:spPr>
      </p:sp>
      <p:grpSp>
        <p:nvGrpSpPr>
          <p:cNvPr name="Group 5" id="5"/>
          <p:cNvGrpSpPr/>
          <p:nvPr/>
        </p:nvGrpSpPr>
        <p:grpSpPr>
          <a:xfrm rot="0">
            <a:off x="5656543" y="-416858"/>
            <a:ext cx="5778030" cy="3086100"/>
            <a:chOff x="0" y="0"/>
            <a:chExt cx="1521786" cy="812800"/>
          </a:xfrm>
        </p:grpSpPr>
        <p:sp>
          <p:nvSpPr>
            <p:cNvPr name="Freeform 6" id="6"/>
            <p:cNvSpPr/>
            <p:nvPr/>
          </p:nvSpPr>
          <p:spPr>
            <a:xfrm flipH="false" flipV="false" rot="0">
              <a:off x="0" y="0"/>
              <a:ext cx="1521786" cy="812800"/>
            </a:xfrm>
            <a:custGeom>
              <a:avLst/>
              <a:gdLst/>
              <a:ahLst/>
              <a:cxnLst/>
              <a:rect r="r" b="b" t="t" l="l"/>
              <a:pathLst>
                <a:path h="812800" w="1521786">
                  <a:moveTo>
                    <a:pt x="760893" y="0"/>
                  </a:moveTo>
                  <a:cubicBezTo>
                    <a:pt x="340663" y="0"/>
                    <a:pt x="0" y="181951"/>
                    <a:pt x="0" y="406400"/>
                  </a:cubicBezTo>
                  <a:cubicBezTo>
                    <a:pt x="0" y="630849"/>
                    <a:pt x="340663" y="812800"/>
                    <a:pt x="760893" y="812800"/>
                  </a:cubicBezTo>
                  <a:cubicBezTo>
                    <a:pt x="1181122" y="812800"/>
                    <a:pt x="1521786" y="630849"/>
                    <a:pt x="1521786" y="406400"/>
                  </a:cubicBezTo>
                  <a:cubicBezTo>
                    <a:pt x="1521786" y="181951"/>
                    <a:pt x="1181122" y="0"/>
                    <a:pt x="760893" y="0"/>
                  </a:cubicBezTo>
                  <a:close/>
                </a:path>
              </a:pathLst>
            </a:custGeom>
            <a:solidFill>
              <a:srgbClr val="1B71FA"/>
            </a:solidFill>
          </p:spPr>
        </p:sp>
        <p:sp>
          <p:nvSpPr>
            <p:cNvPr name="TextBox 7" id="7"/>
            <p:cNvSpPr txBox="true"/>
            <p:nvPr/>
          </p:nvSpPr>
          <p:spPr>
            <a:xfrm>
              <a:off x="142667" y="19050"/>
              <a:ext cx="1236451" cy="717550"/>
            </a:xfrm>
            <a:prstGeom prst="rect">
              <a:avLst/>
            </a:prstGeom>
          </p:spPr>
          <p:txBody>
            <a:bodyPr anchor="ctr" rtlCol="false" tIns="50800" lIns="50800" bIns="50800" rIns="50800"/>
            <a:lstStyle/>
            <a:p>
              <a:pPr algn="ctr">
                <a:lnSpc>
                  <a:spcPts val="4899"/>
                </a:lnSpc>
              </a:pPr>
              <a:r>
                <a:rPr lang="en-US" sz="3499">
                  <a:solidFill>
                    <a:srgbClr val="000000"/>
                  </a:solidFill>
                  <a:latin typeface="Open Sans Extra Bold"/>
                </a:rPr>
                <a:t>CONTOH IMPLEMENTASI WHITEBOX</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05374"/>
            <a:ext cx="8953405" cy="6896137"/>
            <a:chOff x="0" y="0"/>
            <a:chExt cx="2831382" cy="2180801"/>
          </a:xfrm>
        </p:grpSpPr>
        <p:sp>
          <p:nvSpPr>
            <p:cNvPr name="Freeform 3" id="3"/>
            <p:cNvSpPr/>
            <p:nvPr/>
          </p:nvSpPr>
          <p:spPr>
            <a:xfrm flipH="false" flipV="false" rot="0">
              <a:off x="0" y="0"/>
              <a:ext cx="2831382" cy="2180801"/>
            </a:xfrm>
            <a:custGeom>
              <a:avLst/>
              <a:gdLst/>
              <a:ahLst/>
              <a:cxnLst/>
              <a:rect r="r" b="b" t="t" l="l"/>
              <a:pathLst>
                <a:path h="2180801" w="2831382">
                  <a:moveTo>
                    <a:pt x="44099" y="0"/>
                  </a:moveTo>
                  <a:lnTo>
                    <a:pt x="2787283" y="0"/>
                  </a:lnTo>
                  <a:cubicBezTo>
                    <a:pt x="2798979" y="0"/>
                    <a:pt x="2810195" y="4646"/>
                    <a:pt x="2818466" y="12916"/>
                  </a:cubicBezTo>
                  <a:cubicBezTo>
                    <a:pt x="2826736" y="21187"/>
                    <a:pt x="2831382" y="32403"/>
                    <a:pt x="2831382" y="44099"/>
                  </a:cubicBezTo>
                  <a:lnTo>
                    <a:pt x="2831382" y="2136702"/>
                  </a:lnTo>
                  <a:cubicBezTo>
                    <a:pt x="2831382" y="2148398"/>
                    <a:pt x="2826736" y="2159615"/>
                    <a:pt x="2818466" y="2167885"/>
                  </a:cubicBezTo>
                  <a:cubicBezTo>
                    <a:pt x="2810195" y="2176155"/>
                    <a:pt x="2798979" y="2180801"/>
                    <a:pt x="2787283" y="2180801"/>
                  </a:cubicBezTo>
                  <a:lnTo>
                    <a:pt x="44099" y="2180801"/>
                  </a:lnTo>
                  <a:cubicBezTo>
                    <a:pt x="32403" y="2180801"/>
                    <a:pt x="21187" y="2176155"/>
                    <a:pt x="12916" y="2167885"/>
                  </a:cubicBezTo>
                  <a:cubicBezTo>
                    <a:pt x="4646" y="2159615"/>
                    <a:pt x="0" y="2148398"/>
                    <a:pt x="0" y="2136702"/>
                  </a:cubicBezTo>
                  <a:lnTo>
                    <a:pt x="0" y="44099"/>
                  </a:lnTo>
                  <a:cubicBezTo>
                    <a:pt x="0" y="32403"/>
                    <a:pt x="4646" y="21187"/>
                    <a:pt x="12916" y="12916"/>
                  </a:cubicBezTo>
                  <a:cubicBezTo>
                    <a:pt x="21187" y="4646"/>
                    <a:pt x="32403" y="0"/>
                    <a:pt x="44099" y="0"/>
                  </a:cubicBezTo>
                  <a:close/>
                </a:path>
              </a:pathLst>
            </a:custGeom>
            <a:solidFill>
              <a:srgbClr val="FACE27"/>
            </a:solidFill>
          </p:spPr>
        </p:sp>
        <p:sp>
          <p:nvSpPr>
            <p:cNvPr name="TextBox 4" id="4"/>
            <p:cNvSpPr txBox="true"/>
            <p:nvPr/>
          </p:nvSpPr>
          <p:spPr>
            <a:xfrm>
              <a:off x="0" y="-38100"/>
              <a:ext cx="2831382" cy="221890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702181" y="1448586"/>
            <a:ext cx="7547664" cy="7809714"/>
          </a:xfrm>
          <a:custGeom>
            <a:avLst/>
            <a:gdLst/>
            <a:ahLst/>
            <a:cxnLst/>
            <a:rect r="r" b="b" t="t" l="l"/>
            <a:pathLst>
              <a:path h="7809714" w="7547664">
                <a:moveTo>
                  <a:pt x="0" y="0"/>
                </a:moveTo>
                <a:lnTo>
                  <a:pt x="7547664" y="0"/>
                </a:lnTo>
                <a:lnTo>
                  <a:pt x="7547664" y="7809714"/>
                </a:lnTo>
                <a:lnTo>
                  <a:pt x="0" y="7809714"/>
                </a:lnTo>
                <a:lnTo>
                  <a:pt x="0" y="0"/>
                </a:lnTo>
                <a:close/>
              </a:path>
            </a:pathLst>
          </a:custGeom>
          <a:blipFill>
            <a:blip r:embed="rId2"/>
            <a:stretch>
              <a:fillRect l="-63654" t="0" r="0" b="-5376"/>
            </a:stretch>
          </a:blipFill>
        </p:spPr>
      </p:sp>
      <p:sp>
        <p:nvSpPr>
          <p:cNvPr name="TextBox 6" id="6"/>
          <p:cNvSpPr txBox="true"/>
          <p:nvPr/>
        </p:nvSpPr>
        <p:spPr>
          <a:xfrm rot="0">
            <a:off x="1435013" y="1944965"/>
            <a:ext cx="8954892" cy="1907833"/>
          </a:xfrm>
          <a:prstGeom prst="rect">
            <a:avLst/>
          </a:prstGeom>
        </p:spPr>
        <p:txBody>
          <a:bodyPr anchor="t" rtlCol="false" tIns="0" lIns="0" bIns="0" rIns="0">
            <a:spAutoFit/>
          </a:bodyPr>
          <a:lstStyle/>
          <a:p>
            <a:pPr>
              <a:lnSpc>
                <a:spcPts val="15311"/>
              </a:lnSpc>
              <a:spcBef>
                <a:spcPct val="0"/>
              </a:spcBef>
            </a:pPr>
            <a:r>
              <a:rPr lang="en-US" sz="10936">
                <a:solidFill>
                  <a:srgbClr val="000000"/>
                </a:solidFill>
                <a:latin typeface="Arimo Bold"/>
              </a:rPr>
              <a:t>Unit Test</a:t>
            </a:r>
          </a:p>
        </p:txBody>
      </p:sp>
      <p:sp>
        <p:nvSpPr>
          <p:cNvPr name="TextBox 7" id="7"/>
          <p:cNvSpPr txBox="true"/>
          <p:nvPr/>
        </p:nvSpPr>
        <p:spPr>
          <a:xfrm rot="0">
            <a:off x="1256792" y="4257789"/>
            <a:ext cx="7887208" cy="3578284"/>
          </a:xfrm>
          <a:prstGeom prst="rect">
            <a:avLst/>
          </a:prstGeom>
        </p:spPr>
        <p:txBody>
          <a:bodyPr anchor="t" rtlCol="false" tIns="0" lIns="0" bIns="0" rIns="0">
            <a:spAutoFit/>
          </a:bodyPr>
          <a:lstStyle/>
          <a:p>
            <a:pPr>
              <a:lnSpc>
                <a:spcPts val="3588"/>
              </a:lnSpc>
              <a:spcBef>
                <a:spcPct val="0"/>
              </a:spcBef>
            </a:pPr>
            <a:r>
              <a:rPr lang="en-US" sz="2563">
                <a:solidFill>
                  <a:srgbClr val="000000"/>
                </a:solidFill>
                <a:latin typeface="Arimo"/>
              </a:rPr>
              <a:t>unit test adalah jenis pengujian perangkat lunak yang dilakukan pada level kode program individual untuk memastikan bahwa setiap unit kode berfungsi dengan benar. Unit test biasanya dilakukan oleh pengembang perangkat lunak dalam proses pengembangan dan pengujian perangkat lunak. Dalam Python, unit test dapat diimplementasikan menggunakan library bawaan Python yaitu unittest.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643837"/>
            <a:chOff x="0" y="0"/>
            <a:chExt cx="4816593" cy="2803315"/>
          </a:xfrm>
        </p:grpSpPr>
        <p:sp>
          <p:nvSpPr>
            <p:cNvPr name="Freeform 3" id="3"/>
            <p:cNvSpPr/>
            <p:nvPr/>
          </p:nvSpPr>
          <p:spPr>
            <a:xfrm flipH="false" flipV="false" rot="0">
              <a:off x="0" y="0"/>
              <a:ext cx="4816592" cy="2803315"/>
            </a:xfrm>
            <a:custGeom>
              <a:avLst/>
              <a:gdLst/>
              <a:ahLst/>
              <a:cxnLst/>
              <a:rect r="r" b="b" t="t" l="l"/>
              <a:pathLst>
                <a:path h="2803315" w="4816592">
                  <a:moveTo>
                    <a:pt x="0" y="0"/>
                  </a:moveTo>
                  <a:lnTo>
                    <a:pt x="4816592" y="0"/>
                  </a:lnTo>
                  <a:lnTo>
                    <a:pt x="4816592" y="2803315"/>
                  </a:lnTo>
                  <a:lnTo>
                    <a:pt x="0" y="2803315"/>
                  </a:lnTo>
                  <a:close/>
                </a:path>
              </a:pathLst>
            </a:custGeom>
            <a:solidFill>
              <a:srgbClr val="000000">
                <a:alpha val="50980"/>
              </a:srgbClr>
            </a:solidFill>
          </p:spPr>
        </p:sp>
        <p:sp>
          <p:nvSpPr>
            <p:cNvPr name="TextBox 4" id="4"/>
            <p:cNvSpPr txBox="true"/>
            <p:nvPr/>
          </p:nvSpPr>
          <p:spPr>
            <a:xfrm>
              <a:off x="0" y="-38100"/>
              <a:ext cx="4816593" cy="284141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1028700"/>
            <a:ext cx="16230600" cy="8229600"/>
            <a:chOff x="0" y="0"/>
            <a:chExt cx="4274726" cy="2167467"/>
          </a:xfrm>
        </p:grpSpPr>
        <p:sp>
          <p:nvSpPr>
            <p:cNvPr name="Freeform 6" id="6"/>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0"/>
              </a:srgbClr>
            </a:solidFill>
            <a:ln w="123825" cap="sq">
              <a:solidFill>
                <a:srgbClr val="FACE27"/>
              </a:solidFill>
              <a:prstDash val="solid"/>
              <a:miter/>
            </a:ln>
          </p:spPr>
        </p:sp>
        <p:sp>
          <p:nvSpPr>
            <p:cNvPr name="TextBox 7" id="7"/>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0" y="78843"/>
            <a:ext cx="18288000" cy="10208157"/>
          </a:xfrm>
          <a:custGeom>
            <a:avLst/>
            <a:gdLst/>
            <a:ahLst/>
            <a:cxnLst/>
            <a:rect r="r" b="b" t="t" l="l"/>
            <a:pathLst>
              <a:path h="10208157" w="18288000">
                <a:moveTo>
                  <a:pt x="0" y="0"/>
                </a:moveTo>
                <a:lnTo>
                  <a:pt x="18288000" y="0"/>
                </a:lnTo>
                <a:lnTo>
                  <a:pt x="18288000" y="10208157"/>
                </a:lnTo>
                <a:lnTo>
                  <a:pt x="0" y="10208157"/>
                </a:lnTo>
                <a:lnTo>
                  <a:pt x="0" y="0"/>
                </a:lnTo>
                <a:close/>
              </a:path>
            </a:pathLst>
          </a:custGeom>
          <a:blipFill>
            <a:blip r:embed="rId2"/>
            <a:stretch>
              <a:fillRect l="0" t="-386" r="0" b="-386"/>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34653" y="3472293"/>
            <a:ext cx="19210838" cy="2096438"/>
            <a:chOff x="0" y="0"/>
            <a:chExt cx="6071187" cy="662536"/>
          </a:xfrm>
        </p:grpSpPr>
        <p:sp>
          <p:nvSpPr>
            <p:cNvPr name="Freeform 3" id="3"/>
            <p:cNvSpPr/>
            <p:nvPr/>
          </p:nvSpPr>
          <p:spPr>
            <a:xfrm flipH="false" flipV="false" rot="0">
              <a:off x="0" y="0"/>
              <a:ext cx="6071187" cy="662536"/>
            </a:xfrm>
            <a:custGeom>
              <a:avLst/>
              <a:gdLst/>
              <a:ahLst/>
              <a:cxnLst/>
              <a:rect r="r" b="b" t="t" l="l"/>
              <a:pathLst>
                <a:path h="662536" w="6071187">
                  <a:moveTo>
                    <a:pt x="20553" y="0"/>
                  </a:moveTo>
                  <a:lnTo>
                    <a:pt x="6050634" y="0"/>
                  </a:lnTo>
                  <a:cubicBezTo>
                    <a:pt x="6061985" y="0"/>
                    <a:pt x="6071187" y="9202"/>
                    <a:pt x="6071187" y="20553"/>
                  </a:cubicBezTo>
                  <a:lnTo>
                    <a:pt x="6071187" y="641983"/>
                  </a:lnTo>
                  <a:cubicBezTo>
                    <a:pt x="6071187" y="647434"/>
                    <a:pt x="6069021" y="652662"/>
                    <a:pt x="6065167" y="656516"/>
                  </a:cubicBezTo>
                  <a:cubicBezTo>
                    <a:pt x="6061313" y="660370"/>
                    <a:pt x="6056085" y="662536"/>
                    <a:pt x="6050634" y="662536"/>
                  </a:cubicBezTo>
                  <a:lnTo>
                    <a:pt x="20553" y="662536"/>
                  </a:lnTo>
                  <a:cubicBezTo>
                    <a:pt x="15102" y="662536"/>
                    <a:pt x="9874" y="660370"/>
                    <a:pt x="6020" y="656516"/>
                  </a:cubicBezTo>
                  <a:cubicBezTo>
                    <a:pt x="2165" y="652662"/>
                    <a:pt x="0" y="647434"/>
                    <a:pt x="0" y="641983"/>
                  </a:cubicBezTo>
                  <a:lnTo>
                    <a:pt x="0" y="20553"/>
                  </a:lnTo>
                  <a:cubicBezTo>
                    <a:pt x="0" y="15102"/>
                    <a:pt x="2165" y="9874"/>
                    <a:pt x="6020" y="6020"/>
                  </a:cubicBezTo>
                  <a:cubicBezTo>
                    <a:pt x="9874" y="2165"/>
                    <a:pt x="15102" y="0"/>
                    <a:pt x="20553" y="0"/>
                  </a:cubicBezTo>
                  <a:close/>
                </a:path>
              </a:pathLst>
            </a:custGeom>
            <a:solidFill>
              <a:srgbClr val="FACE27"/>
            </a:solidFill>
          </p:spPr>
        </p:sp>
        <p:sp>
          <p:nvSpPr>
            <p:cNvPr name="TextBox 4" id="4"/>
            <p:cNvSpPr txBox="true"/>
            <p:nvPr/>
          </p:nvSpPr>
          <p:spPr>
            <a:xfrm>
              <a:off x="0" y="-38100"/>
              <a:ext cx="6071187" cy="700636"/>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791778" y="398471"/>
            <a:ext cx="6357976" cy="875583"/>
          </a:xfrm>
          <a:prstGeom prst="rect">
            <a:avLst/>
          </a:prstGeom>
        </p:spPr>
        <p:txBody>
          <a:bodyPr anchor="t" rtlCol="false" tIns="0" lIns="0" bIns="0" rIns="0">
            <a:spAutoFit/>
          </a:bodyPr>
          <a:lstStyle/>
          <a:p>
            <a:pPr algn="ctr">
              <a:lnSpc>
                <a:spcPts val="3479"/>
              </a:lnSpc>
              <a:spcBef>
                <a:spcPct val="0"/>
              </a:spcBef>
            </a:pPr>
            <a:r>
              <a:rPr lang="en-US" sz="2485">
                <a:solidFill>
                  <a:srgbClr val="000000"/>
                </a:solidFill>
                <a:latin typeface="Arimo Bold"/>
              </a:rPr>
              <a:t>Contoh Implementasi Unit Test dalam Python</a:t>
            </a:r>
          </a:p>
        </p:txBody>
      </p:sp>
      <p:sp>
        <p:nvSpPr>
          <p:cNvPr name="TextBox 6" id="6"/>
          <p:cNvSpPr txBox="true"/>
          <p:nvPr/>
        </p:nvSpPr>
        <p:spPr>
          <a:xfrm rot="0">
            <a:off x="2967137" y="1409197"/>
            <a:ext cx="12353726" cy="3111315"/>
          </a:xfrm>
          <a:prstGeom prst="rect">
            <a:avLst/>
          </a:prstGeom>
        </p:spPr>
        <p:txBody>
          <a:bodyPr anchor="t" rtlCol="false" tIns="0" lIns="0" bIns="0" rIns="0">
            <a:spAutoFit/>
          </a:bodyPr>
          <a:lstStyle/>
          <a:p>
            <a:pPr algn="ctr">
              <a:lnSpc>
                <a:spcPts val="3507"/>
              </a:lnSpc>
            </a:pPr>
            <a:r>
              <a:rPr lang="en-US" sz="2505">
                <a:solidFill>
                  <a:srgbClr val="000000"/>
                </a:solidFill>
                <a:latin typeface="Arimo"/>
              </a:rPr>
              <a:t>Berikut adalah contoh implementasi unit test dalam Python:</a:t>
            </a:r>
          </a:p>
          <a:p>
            <a:pPr algn="ctr">
              <a:lnSpc>
                <a:spcPts val="3507"/>
              </a:lnSpc>
            </a:pPr>
            <a:r>
              <a:rPr lang="en-US" sz="2505">
                <a:solidFill>
                  <a:srgbClr val="000000"/>
                </a:solidFill>
                <a:latin typeface="Arimo"/>
              </a:rPr>
              <a:t>Fungsi Perhitungan Luas Segitiga</a:t>
            </a:r>
          </a:p>
          <a:p>
            <a:pPr algn="ctr">
              <a:lnSpc>
                <a:spcPts val="3507"/>
              </a:lnSpc>
            </a:pPr>
            <a:r>
              <a:rPr lang="en-US" sz="2505">
                <a:solidFill>
                  <a:srgbClr val="000000"/>
                </a:solidFill>
                <a:latin typeface="Arimo"/>
              </a:rPr>
              <a:t>Kita akan membuat sebuah fungsi untuk menghitung luas segitiga dan melakukan unit test untuk memastikan fungsi tersebut berjalan dengan benar.</a:t>
            </a:r>
          </a:p>
          <a:p>
            <a:pPr algn="ctr">
              <a:lnSpc>
                <a:spcPts val="3507"/>
              </a:lnSpc>
            </a:pPr>
            <a:r>
              <a:rPr lang="en-US" sz="2505">
                <a:solidFill>
                  <a:srgbClr val="000000"/>
                </a:solidFill>
                <a:latin typeface="Arimo"/>
              </a:rPr>
              <a:t>Contoh implementasi unit test dalam Python</a:t>
            </a:r>
          </a:p>
          <a:p>
            <a:pPr algn="ctr">
              <a:lnSpc>
                <a:spcPts val="3507"/>
              </a:lnSpc>
            </a:pPr>
            <a:r>
              <a:rPr lang="en-US" sz="2505">
                <a:solidFill>
                  <a:srgbClr val="000000"/>
                </a:solidFill>
                <a:latin typeface="Arimo"/>
              </a:rPr>
              <a:t>def luas_segitiga(alas, tinggi): return (alas * tinggi) / 2</a:t>
            </a:r>
          </a:p>
          <a:p>
            <a:pPr algn="ctr">
              <a:lnSpc>
                <a:spcPts val="3507"/>
              </a:lnSpc>
              <a:spcBef>
                <a:spcPct val="0"/>
              </a:spcBef>
            </a:pPr>
          </a:p>
        </p:txBody>
      </p:sp>
      <p:sp>
        <p:nvSpPr>
          <p:cNvPr name="TextBox 7" id="7"/>
          <p:cNvSpPr txBox="true"/>
          <p:nvPr/>
        </p:nvSpPr>
        <p:spPr>
          <a:xfrm rot="0">
            <a:off x="2369172" y="4463362"/>
            <a:ext cx="12622793" cy="5422549"/>
          </a:xfrm>
          <a:prstGeom prst="rect">
            <a:avLst/>
          </a:prstGeom>
        </p:spPr>
        <p:txBody>
          <a:bodyPr anchor="t" rtlCol="false" tIns="0" lIns="0" bIns="0" rIns="0">
            <a:spAutoFit/>
          </a:bodyPr>
          <a:lstStyle/>
          <a:p>
            <a:pPr>
              <a:lnSpc>
                <a:spcPts val="4314"/>
              </a:lnSpc>
              <a:spcBef>
                <a:spcPct val="0"/>
              </a:spcBef>
            </a:pPr>
            <a:r>
              <a:rPr lang="en-US" sz="3081">
                <a:solidFill>
                  <a:srgbClr val="000000"/>
                </a:solidFill>
                <a:latin typeface="Open Sans Extra Bold"/>
              </a:rPr>
              <a:t># Unit Test</a:t>
            </a:r>
          </a:p>
          <a:p>
            <a:pPr>
              <a:lnSpc>
                <a:spcPts val="4314"/>
              </a:lnSpc>
              <a:spcBef>
                <a:spcPct val="0"/>
              </a:spcBef>
            </a:pPr>
            <a:r>
              <a:rPr lang="en-US" sz="3081">
                <a:solidFill>
                  <a:srgbClr val="000000"/>
                </a:solidFill>
                <a:latin typeface="Open Sans Extra Bold"/>
              </a:rPr>
              <a:t>def test_luas_segitiga():</a:t>
            </a:r>
          </a:p>
          <a:p>
            <a:pPr>
              <a:lnSpc>
                <a:spcPts val="4314"/>
              </a:lnSpc>
              <a:spcBef>
                <a:spcPct val="0"/>
              </a:spcBef>
            </a:pPr>
            <a:r>
              <a:rPr lang="en-US" sz="3081">
                <a:solidFill>
                  <a:srgbClr val="000000"/>
                </a:solidFill>
                <a:latin typeface="Open Sans Extra Bold"/>
              </a:rPr>
              <a:t>    assert luas_segitiga(10, 5) == 25</a:t>
            </a:r>
          </a:p>
          <a:p>
            <a:pPr>
              <a:lnSpc>
                <a:spcPts val="4314"/>
              </a:lnSpc>
              <a:spcBef>
                <a:spcPct val="0"/>
              </a:spcBef>
            </a:pPr>
            <a:r>
              <a:rPr lang="en-US" sz="3081">
                <a:solidFill>
                  <a:srgbClr val="000000"/>
                </a:solidFill>
                <a:latin typeface="Open Sans Extra Bold"/>
              </a:rPr>
              <a:t>    assert luas_segitiga(7, 3) == 10.5</a:t>
            </a:r>
          </a:p>
          <a:p>
            <a:pPr>
              <a:lnSpc>
                <a:spcPts val="4314"/>
              </a:lnSpc>
              <a:spcBef>
                <a:spcPct val="0"/>
              </a:spcBef>
            </a:pPr>
            <a:r>
              <a:rPr lang="en-US" sz="3081">
                <a:solidFill>
                  <a:srgbClr val="000000"/>
                </a:solidFill>
                <a:latin typeface="Open Sans Extra Bold"/>
              </a:rPr>
              <a:t>    assert luas_segitiga(6, 8) == 24</a:t>
            </a:r>
          </a:p>
          <a:p>
            <a:pPr>
              <a:lnSpc>
                <a:spcPts val="4314"/>
              </a:lnSpc>
              <a:spcBef>
                <a:spcPct val="0"/>
              </a:spcBef>
            </a:pPr>
            <a:r>
              <a:rPr lang="en-US" sz="3081">
                <a:solidFill>
                  <a:srgbClr val="000000"/>
                </a:solidFill>
                <a:latin typeface="Open Sans Extra Bold"/>
              </a:rPr>
              <a:t>    assert luas_segitiga(15, 12) == 90</a:t>
            </a:r>
          </a:p>
          <a:p>
            <a:pPr>
              <a:lnSpc>
                <a:spcPts val="4314"/>
              </a:lnSpc>
              <a:spcBef>
                <a:spcPct val="0"/>
              </a:spcBef>
            </a:pPr>
            <a:r>
              <a:rPr lang="en-US" sz="3081">
                <a:solidFill>
                  <a:srgbClr val="000000"/>
                </a:solidFill>
                <a:latin typeface="Open Sans Extra Bold"/>
              </a:rPr>
              <a:t>    assert luas_segitiga(4, 9) == 18</a:t>
            </a:r>
          </a:p>
          <a:p>
            <a:pPr>
              <a:lnSpc>
                <a:spcPts val="4314"/>
              </a:lnSpc>
              <a:spcBef>
                <a:spcPct val="0"/>
              </a:spcBef>
            </a:pPr>
          </a:p>
          <a:p>
            <a:pPr>
              <a:lnSpc>
                <a:spcPts val="4314"/>
              </a:lnSpc>
              <a:spcBef>
                <a:spcPct val="0"/>
              </a:spcBef>
            </a:pPr>
            <a:r>
              <a:rPr lang="en-US" sz="3081">
                <a:solidFill>
                  <a:srgbClr val="000000"/>
                </a:solidFill>
                <a:latin typeface="Open Sans Extra Bold"/>
              </a:rPr>
              <a:t>if __name__ == '__main__':</a:t>
            </a:r>
          </a:p>
          <a:p>
            <a:pPr>
              <a:lnSpc>
                <a:spcPts val="4314"/>
              </a:lnSpc>
              <a:spcBef>
                <a:spcPct val="0"/>
              </a:spcBef>
            </a:pPr>
            <a:r>
              <a:rPr lang="en-US" sz="3081">
                <a:solidFill>
                  <a:srgbClr val="000000"/>
                </a:solidFill>
                <a:latin typeface="Open Sans Extra Bold"/>
              </a:rPr>
              <a:t>    test_luas_segitiga()</a:t>
            </a:r>
          </a:p>
        </p:txBody>
      </p:sp>
      <p:grpSp>
        <p:nvGrpSpPr>
          <p:cNvPr name="Group 8" id="8"/>
          <p:cNvGrpSpPr/>
          <p:nvPr/>
        </p:nvGrpSpPr>
        <p:grpSpPr>
          <a:xfrm rot="0">
            <a:off x="12976875" y="6629290"/>
            <a:ext cx="6513243" cy="651324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ACE27"/>
            </a:solidFill>
          </p:spPr>
        </p:sp>
        <p:sp>
          <p:nvSpPr>
            <p:cNvPr name="TextBox 10" id="10"/>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529608" y="9885911"/>
            <a:ext cx="19210838" cy="2096438"/>
            <a:chOff x="0" y="0"/>
            <a:chExt cx="6071187" cy="662536"/>
          </a:xfrm>
        </p:grpSpPr>
        <p:sp>
          <p:nvSpPr>
            <p:cNvPr name="Freeform 12" id="12"/>
            <p:cNvSpPr/>
            <p:nvPr/>
          </p:nvSpPr>
          <p:spPr>
            <a:xfrm flipH="false" flipV="false" rot="0">
              <a:off x="0" y="0"/>
              <a:ext cx="6071187" cy="662536"/>
            </a:xfrm>
            <a:custGeom>
              <a:avLst/>
              <a:gdLst/>
              <a:ahLst/>
              <a:cxnLst/>
              <a:rect r="r" b="b" t="t" l="l"/>
              <a:pathLst>
                <a:path h="662536" w="6071187">
                  <a:moveTo>
                    <a:pt x="20553" y="0"/>
                  </a:moveTo>
                  <a:lnTo>
                    <a:pt x="6050634" y="0"/>
                  </a:lnTo>
                  <a:cubicBezTo>
                    <a:pt x="6061985" y="0"/>
                    <a:pt x="6071187" y="9202"/>
                    <a:pt x="6071187" y="20553"/>
                  </a:cubicBezTo>
                  <a:lnTo>
                    <a:pt x="6071187" y="641983"/>
                  </a:lnTo>
                  <a:cubicBezTo>
                    <a:pt x="6071187" y="647434"/>
                    <a:pt x="6069021" y="652662"/>
                    <a:pt x="6065167" y="656516"/>
                  </a:cubicBezTo>
                  <a:cubicBezTo>
                    <a:pt x="6061313" y="660370"/>
                    <a:pt x="6056085" y="662536"/>
                    <a:pt x="6050634" y="662536"/>
                  </a:cubicBezTo>
                  <a:lnTo>
                    <a:pt x="20553" y="662536"/>
                  </a:lnTo>
                  <a:cubicBezTo>
                    <a:pt x="15102" y="662536"/>
                    <a:pt x="9874" y="660370"/>
                    <a:pt x="6020" y="656516"/>
                  </a:cubicBezTo>
                  <a:cubicBezTo>
                    <a:pt x="2165" y="652662"/>
                    <a:pt x="0" y="647434"/>
                    <a:pt x="0" y="641983"/>
                  </a:cubicBezTo>
                  <a:lnTo>
                    <a:pt x="0" y="20553"/>
                  </a:lnTo>
                  <a:cubicBezTo>
                    <a:pt x="0" y="15102"/>
                    <a:pt x="2165" y="9874"/>
                    <a:pt x="6020" y="6020"/>
                  </a:cubicBezTo>
                  <a:cubicBezTo>
                    <a:pt x="9874" y="2165"/>
                    <a:pt x="15102" y="0"/>
                    <a:pt x="20553" y="0"/>
                  </a:cubicBezTo>
                  <a:close/>
                </a:path>
              </a:pathLst>
            </a:custGeom>
            <a:solidFill>
              <a:srgbClr val="FACE27"/>
            </a:solidFill>
          </p:spPr>
        </p:sp>
        <p:sp>
          <p:nvSpPr>
            <p:cNvPr name="TextBox 13" id="13"/>
            <p:cNvSpPr txBox="true"/>
            <p:nvPr/>
          </p:nvSpPr>
          <p:spPr>
            <a:xfrm>
              <a:off x="0" y="-38100"/>
              <a:ext cx="6071187" cy="70063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4835571" y="-183381"/>
            <a:ext cx="19210838" cy="2096438"/>
            <a:chOff x="0" y="0"/>
            <a:chExt cx="6071187" cy="662536"/>
          </a:xfrm>
        </p:grpSpPr>
        <p:sp>
          <p:nvSpPr>
            <p:cNvPr name="Freeform 15" id="15"/>
            <p:cNvSpPr/>
            <p:nvPr/>
          </p:nvSpPr>
          <p:spPr>
            <a:xfrm flipH="false" flipV="false" rot="0">
              <a:off x="0" y="0"/>
              <a:ext cx="6071187" cy="662536"/>
            </a:xfrm>
            <a:custGeom>
              <a:avLst/>
              <a:gdLst/>
              <a:ahLst/>
              <a:cxnLst/>
              <a:rect r="r" b="b" t="t" l="l"/>
              <a:pathLst>
                <a:path h="662536" w="6071187">
                  <a:moveTo>
                    <a:pt x="20553" y="0"/>
                  </a:moveTo>
                  <a:lnTo>
                    <a:pt x="6050634" y="0"/>
                  </a:lnTo>
                  <a:cubicBezTo>
                    <a:pt x="6061985" y="0"/>
                    <a:pt x="6071187" y="9202"/>
                    <a:pt x="6071187" y="20553"/>
                  </a:cubicBezTo>
                  <a:lnTo>
                    <a:pt x="6071187" y="641983"/>
                  </a:lnTo>
                  <a:cubicBezTo>
                    <a:pt x="6071187" y="647434"/>
                    <a:pt x="6069021" y="652662"/>
                    <a:pt x="6065167" y="656516"/>
                  </a:cubicBezTo>
                  <a:cubicBezTo>
                    <a:pt x="6061313" y="660370"/>
                    <a:pt x="6056085" y="662536"/>
                    <a:pt x="6050634" y="662536"/>
                  </a:cubicBezTo>
                  <a:lnTo>
                    <a:pt x="20553" y="662536"/>
                  </a:lnTo>
                  <a:cubicBezTo>
                    <a:pt x="15102" y="662536"/>
                    <a:pt x="9874" y="660370"/>
                    <a:pt x="6020" y="656516"/>
                  </a:cubicBezTo>
                  <a:cubicBezTo>
                    <a:pt x="2165" y="652662"/>
                    <a:pt x="0" y="647434"/>
                    <a:pt x="0" y="641983"/>
                  </a:cubicBezTo>
                  <a:lnTo>
                    <a:pt x="0" y="20553"/>
                  </a:lnTo>
                  <a:cubicBezTo>
                    <a:pt x="0" y="15102"/>
                    <a:pt x="2165" y="9874"/>
                    <a:pt x="6020" y="6020"/>
                  </a:cubicBezTo>
                  <a:cubicBezTo>
                    <a:pt x="9874" y="2165"/>
                    <a:pt x="15102" y="0"/>
                    <a:pt x="20553" y="0"/>
                  </a:cubicBezTo>
                  <a:close/>
                </a:path>
              </a:pathLst>
            </a:custGeom>
            <a:solidFill>
              <a:srgbClr val="FACE27"/>
            </a:solidFill>
          </p:spPr>
        </p:sp>
        <p:sp>
          <p:nvSpPr>
            <p:cNvPr name="TextBox 16" id="16"/>
            <p:cNvSpPr txBox="true"/>
            <p:nvPr/>
          </p:nvSpPr>
          <p:spPr>
            <a:xfrm>
              <a:off x="0" y="-38100"/>
              <a:ext cx="6071187" cy="70063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4886180" y="-1343565"/>
            <a:ext cx="6513243" cy="651324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ACE27"/>
            </a:solidFill>
          </p:spPr>
        </p:sp>
        <p:sp>
          <p:nvSpPr>
            <p:cNvPr name="TextBox 19" id="19"/>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3891275" y="4169448"/>
            <a:ext cx="6513243" cy="651324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ACE27"/>
            </a:solidFill>
          </p:spPr>
        </p:sp>
        <p:sp>
          <p:nvSpPr>
            <p:cNvPr name="TextBox 22" id="22"/>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3891275" y="-777628"/>
            <a:ext cx="6513243" cy="651324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ACE27"/>
            </a:solidFill>
          </p:spPr>
        </p:sp>
        <p:sp>
          <p:nvSpPr>
            <p:cNvPr name="TextBox 25" id="25"/>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7259300" y="2649516"/>
            <a:ext cx="5778030" cy="3086100"/>
            <a:chOff x="0" y="0"/>
            <a:chExt cx="1521786" cy="812800"/>
          </a:xfrm>
        </p:grpSpPr>
        <p:sp>
          <p:nvSpPr>
            <p:cNvPr name="Freeform 27" id="27"/>
            <p:cNvSpPr/>
            <p:nvPr/>
          </p:nvSpPr>
          <p:spPr>
            <a:xfrm flipH="false" flipV="false" rot="0">
              <a:off x="0" y="0"/>
              <a:ext cx="1521786" cy="812800"/>
            </a:xfrm>
            <a:custGeom>
              <a:avLst/>
              <a:gdLst/>
              <a:ahLst/>
              <a:cxnLst/>
              <a:rect r="r" b="b" t="t" l="l"/>
              <a:pathLst>
                <a:path h="812800" w="1521786">
                  <a:moveTo>
                    <a:pt x="760893" y="0"/>
                  </a:moveTo>
                  <a:cubicBezTo>
                    <a:pt x="340663" y="0"/>
                    <a:pt x="0" y="181951"/>
                    <a:pt x="0" y="406400"/>
                  </a:cubicBezTo>
                  <a:cubicBezTo>
                    <a:pt x="0" y="630849"/>
                    <a:pt x="340663" y="812800"/>
                    <a:pt x="760893" y="812800"/>
                  </a:cubicBezTo>
                  <a:cubicBezTo>
                    <a:pt x="1181122" y="812800"/>
                    <a:pt x="1521786" y="630849"/>
                    <a:pt x="1521786" y="406400"/>
                  </a:cubicBezTo>
                  <a:cubicBezTo>
                    <a:pt x="1521786" y="181951"/>
                    <a:pt x="1181122" y="0"/>
                    <a:pt x="760893" y="0"/>
                  </a:cubicBezTo>
                  <a:close/>
                </a:path>
              </a:pathLst>
            </a:custGeom>
            <a:solidFill>
              <a:srgbClr val="1B71FA"/>
            </a:solidFill>
          </p:spPr>
        </p:sp>
        <p:sp>
          <p:nvSpPr>
            <p:cNvPr name="TextBox 28" id="28"/>
            <p:cNvSpPr txBox="true"/>
            <p:nvPr/>
          </p:nvSpPr>
          <p:spPr>
            <a:xfrm>
              <a:off x="142667" y="19050"/>
              <a:ext cx="1236451" cy="717550"/>
            </a:xfrm>
            <a:prstGeom prst="rect">
              <a:avLst/>
            </a:prstGeom>
          </p:spPr>
          <p:txBody>
            <a:bodyPr anchor="ctr" rtlCol="false" tIns="50800" lIns="50800" bIns="50800" rIns="50800"/>
            <a:lstStyle/>
            <a:p>
              <a:pPr algn="ctr">
                <a:lnSpc>
                  <a:spcPts val="4899"/>
                </a:lnSpc>
              </a:pPr>
              <a:r>
                <a:rPr lang="en-US" sz="3499">
                  <a:solidFill>
                    <a:srgbClr val="000000"/>
                  </a:solidFill>
                  <a:latin typeface="Open Sans Extra Bold"/>
                </a:rPr>
                <a:t>CONTOH IMPLEMENTASI WHITEBOX</a:t>
              </a:r>
            </a:p>
          </p:txBody>
        </p:sp>
      </p:grpSp>
      <p:grpSp>
        <p:nvGrpSpPr>
          <p:cNvPr name="Group 29" id="29"/>
          <p:cNvGrpSpPr/>
          <p:nvPr/>
        </p:nvGrpSpPr>
        <p:grpSpPr>
          <a:xfrm rot="0">
            <a:off x="-4749330" y="2977462"/>
            <a:ext cx="5778030" cy="3086100"/>
            <a:chOff x="0" y="0"/>
            <a:chExt cx="1521786" cy="812800"/>
          </a:xfrm>
        </p:grpSpPr>
        <p:sp>
          <p:nvSpPr>
            <p:cNvPr name="Freeform 30" id="30"/>
            <p:cNvSpPr/>
            <p:nvPr/>
          </p:nvSpPr>
          <p:spPr>
            <a:xfrm flipH="false" flipV="false" rot="0">
              <a:off x="0" y="0"/>
              <a:ext cx="1521786" cy="812800"/>
            </a:xfrm>
            <a:custGeom>
              <a:avLst/>
              <a:gdLst/>
              <a:ahLst/>
              <a:cxnLst/>
              <a:rect r="r" b="b" t="t" l="l"/>
              <a:pathLst>
                <a:path h="812800" w="1521786">
                  <a:moveTo>
                    <a:pt x="760893" y="0"/>
                  </a:moveTo>
                  <a:cubicBezTo>
                    <a:pt x="340663" y="0"/>
                    <a:pt x="0" y="181951"/>
                    <a:pt x="0" y="406400"/>
                  </a:cubicBezTo>
                  <a:cubicBezTo>
                    <a:pt x="0" y="630849"/>
                    <a:pt x="340663" y="812800"/>
                    <a:pt x="760893" y="812800"/>
                  </a:cubicBezTo>
                  <a:cubicBezTo>
                    <a:pt x="1181122" y="812800"/>
                    <a:pt x="1521786" y="630849"/>
                    <a:pt x="1521786" y="406400"/>
                  </a:cubicBezTo>
                  <a:cubicBezTo>
                    <a:pt x="1521786" y="181951"/>
                    <a:pt x="1181122" y="0"/>
                    <a:pt x="760893" y="0"/>
                  </a:cubicBezTo>
                  <a:close/>
                </a:path>
              </a:pathLst>
            </a:custGeom>
            <a:solidFill>
              <a:srgbClr val="1B71FA"/>
            </a:solidFill>
          </p:spPr>
        </p:sp>
        <p:sp>
          <p:nvSpPr>
            <p:cNvPr name="TextBox 31" id="31"/>
            <p:cNvSpPr txBox="true"/>
            <p:nvPr/>
          </p:nvSpPr>
          <p:spPr>
            <a:xfrm>
              <a:off x="142667" y="19050"/>
              <a:ext cx="1236451" cy="717550"/>
            </a:xfrm>
            <a:prstGeom prst="rect">
              <a:avLst/>
            </a:prstGeom>
          </p:spPr>
          <p:txBody>
            <a:bodyPr anchor="ctr" rtlCol="false" tIns="50800" lIns="50800" bIns="50800" rIns="50800"/>
            <a:lstStyle/>
            <a:p>
              <a:pPr algn="ctr">
                <a:lnSpc>
                  <a:spcPts val="4899"/>
                </a:lnSpc>
              </a:pPr>
              <a:r>
                <a:rPr lang="en-US" sz="3499">
                  <a:solidFill>
                    <a:srgbClr val="000000"/>
                  </a:solidFill>
                  <a:latin typeface="Open Sans Extra Bold"/>
                </a:rPr>
                <a:t>CONTOH IMPLEMENTASI WHITEBOX</a:t>
              </a:r>
            </a:p>
          </p:txBody>
        </p:sp>
      </p:grpSp>
      <p:sp>
        <p:nvSpPr>
          <p:cNvPr name="Freeform 32" id="32"/>
          <p:cNvSpPr/>
          <p:nvPr/>
        </p:nvSpPr>
        <p:spPr>
          <a:xfrm flipH="false" flipV="false" rot="0">
            <a:off x="10712665" y="7867549"/>
            <a:ext cx="11041662" cy="8229600"/>
          </a:xfrm>
          <a:custGeom>
            <a:avLst/>
            <a:gdLst/>
            <a:ahLst/>
            <a:cxnLst/>
            <a:rect r="r" b="b" t="t" l="l"/>
            <a:pathLst>
              <a:path h="8229600" w="11041662">
                <a:moveTo>
                  <a:pt x="0" y="0"/>
                </a:moveTo>
                <a:lnTo>
                  <a:pt x="11041662" y="0"/>
                </a:lnTo>
                <a:lnTo>
                  <a:pt x="11041662" y="8229600"/>
                </a:lnTo>
                <a:lnTo>
                  <a:pt x="0" y="8229600"/>
                </a:lnTo>
                <a:lnTo>
                  <a:pt x="0" y="0"/>
                </a:lnTo>
                <a:close/>
              </a:path>
            </a:pathLst>
          </a:custGeom>
          <a:blipFill>
            <a:blip r:embed="rId2"/>
            <a:stretch>
              <a:fillRect l="0" t="-1571" r="0" b="-1571"/>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1104" y="-1189277"/>
            <a:ext cx="4725814" cy="12170905"/>
            <a:chOff x="0" y="0"/>
            <a:chExt cx="1493495" cy="3846362"/>
          </a:xfrm>
        </p:grpSpPr>
        <p:sp>
          <p:nvSpPr>
            <p:cNvPr name="Freeform 3" id="3"/>
            <p:cNvSpPr/>
            <p:nvPr/>
          </p:nvSpPr>
          <p:spPr>
            <a:xfrm flipH="false" flipV="false" rot="0">
              <a:off x="0" y="0"/>
              <a:ext cx="1493495" cy="3846362"/>
            </a:xfrm>
            <a:custGeom>
              <a:avLst/>
              <a:gdLst/>
              <a:ahLst/>
              <a:cxnLst/>
              <a:rect r="r" b="b" t="t" l="l"/>
              <a:pathLst>
                <a:path h="3846362" w="1493495">
                  <a:moveTo>
                    <a:pt x="83549" y="0"/>
                  </a:moveTo>
                  <a:lnTo>
                    <a:pt x="1409946" y="0"/>
                  </a:lnTo>
                  <a:cubicBezTo>
                    <a:pt x="1432105" y="0"/>
                    <a:pt x="1453356" y="8802"/>
                    <a:pt x="1469024" y="24471"/>
                  </a:cubicBezTo>
                  <a:cubicBezTo>
                    <a:pt x="1484693" y="40140"/>
                    <a:pt x="1493495" y="61391"/>
                    <a:pt x="1493495" y="83549"/>
                  </a:cubicBezTo>
                  <a:lnTo>
                    <a:pt x="1493495" y="3762813"/>
                  </a:lnTo>
                  <a:cubicBezTo>
                    <a:pt x="1493495" y="3808956"/>
                    <a:pt x="1456089" y="3846362"/>
                    <a:pt x="1409946" y="3846362"/>
                  </a:cubicBezTo>
                  <a:lnTo>
                    <a:pt x="83549" y="3846362"/>
                  </a:lnTo>
                  <a:cubicBezTo>
                    <a:pt x="37406" y="3846362"/>
                    <a:pt x="0" y="3808956"/>
                    <a:pt x="0" y="3762813"/>
                  </a:cubicBezTo>
                  <a:lnTo>
                    <a:pt x="0" y="83549"/>
                  </a:lnTo>
                  <a:cubicBezTo>
                    <a:pt x="0" y="37406"/>
                    <a:pt x="37406" y="0"/>
                    <a:pt x="83549" y="0"/>
                  </a:cubicBezTo>
                  <a:close/>
                </a:path>
              </a:pathLst>
            </a:custGeom>
            <a:solidFill>
              <a:srgbClr val="FACE27"/>
            </a:solidFill>
          </p:spPr>
        </p:sp>
        <p:sp>
          <p:nvSpPr>
            <p:cNvPr name="TextBox 4" id="4"/>
            <p:cNvSpPr txBox="true"/>
            <p:nvPr/>
          </p:nvSpPr>
          <p:spPr>
            <a:xfrm>
              <a:off x="0" y="-38100"/>
              <a:ext cx="1493495" cy="3884462"/>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022840" y="2122033"/>
            <a:ext cx="4223746" cy="2375827"/>
            <a:chOff x="0" y="0"/>
            <a:chExt cx="11289030" cy="6350000"/>
          </a:xfrm>
        </p:grpSpPr>
        <p:sp>
          <p:nvSpPr>
            <p:cNvPr name="Freeform 6" id="6"/>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0" t="-9265" r="-15688" b="-27860"/>
              </a:stretch>
            </a:blipFill>
          </p:spPr>
        </p:sp>
      </p:grpSp>
      <p:grpSp>
        <p:nvGrpSpPr>
          <p:cNvPr name="Group 7" id="7"/>
          <p:cNvGrpSpPr>
            <a:grpSpLocks noChangeAspect="true"/>
          </p:cNvGrpSpPr>
          <p:nvPr/>
        </p:nvGrpSpPr>
        <p:grpSpPr>
          <a:xfrm rot="0">
            <a:off x="10450453" y="2095481"/>
            <a:ext cx="4223746" cy="2375827"/>
            <a:chOff x="0" y="0"/>
            <a:chExt cx="11289030" cy="6350000"/>
          </a:xfrm>
        </p:grpSpPr>
        <p:sp>
          <p:nvSpPr>
            <p:cNvPr name="Freeform 8" id="8"/>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0" t="-9283" r="0" b="-9283"/>
              </a:stretch>
            </a:blipFill>
          </p:spPr>
        </p:sp>
      </p:grpSp>
      <p:sp>
        <p:nvSpPr>
          <p:cNvPr name="TextBox 9" id="9"/>
          <p:cNvSpPr txBox="true"/>
          <p:nvPr/>
        </p:nvSpPr>
        <p:spPr>
          <a:xfrm rot="0">
            <a:off x="194825" y="4673634"/>
            <a:ext cx="8949175" cy="4405241"/>
          </a:xfrm>
          <a:prstGeom prst="rect">
            <a:avLst/>
          </a:prstGeom>
        </p:spPr>
        <p:txBody>
          <a:bodyPr anchor="t" rtlCol="false" tIns="0" lIns="0" bIns="0" rIns="0">
            <a:spAutoFit/>
          </a:bodyPr>
          <a:lstStyle/>
          <a:p>
            <a:pPr>
              <a:lnSpc>
                <a:spcPts val="2973"/>
              </a:lnSpc>
            </a:pPr>
            <a:r>
              <a:rPr lang="en-US" sz="2124">
                <a:solidFill>
                  <a:srgbClr val="000000"/>
                </a:solidFill>
                <a:latin typeface="Arimo"/>
              </a:rPr>
              <a:t>Langkah-langkah Konfigurasi CI/CD</a:t>
            </a:r>
          </a:p>
          <a:p>
            <a:pPr>
              <a:lnSpc>
                <a:spcPts val="2973"/>
              </a:lnSpc>
            </a:pPr>
            <a:r>
              <a:rPr lang="en-US" sz="2124">
                <a:solidFill>
                  <a:srgbClr val="000000"/>
                </a:solidFill>
                <a:latin typeface="Arimo"/>
              </a:rPr>
              <a:t>Berikut adalah beberapa langkah yang dapat diikuti untuk mengkonfigurasi CI/CD pada project Python:</a:t>
            </a:r>
          </a:p>
          <a:p>
            <a:pPr marL="458572" indent="-229286" lvl="1">
              <a:lnSpc>
                <a:spcPts val="2973"/>
              </a:lnSpc>
              <a:buFont typeface="Arial"/>
              <a:buChar char="•"/>
            </a:pPr>
            <a:r>
              <a:rPr lang="en-US" sz="2124">
                <a:solidFill>
                  <a:srgbClr val="000000"/>
                </a:solidFill>
                <a:latin typeface="Arimo"/>
              </a:rPr>
              <a:t>Pilih platform CI/CD yang sesuai seperti Travis CI, CircleCI, atau Jenkins.</a:t>
            </a:r>
          </a:p>
          <a:p>
            <a:pPr marL="458572" indent="-229286" lvl="1">
              <a:lnSpc>
                <a:spcPts val="2973"/>
              </a:lnSpc>
              <a:buFont typeface="Arial"/>
              <a:buChar char="•"/>
            </a:pPr>
            <a:r>
              <a:rPr lang="en-US" sz="2124">
                <a:solidFill>
                  <a:srgbClr val="000000"/>
                </a:solidFill>
                <a:latin typeface="Arimo"/>
              </a:rPr>
              <a:t>Konfigurasikan file YAML untuk mengatur alur kerja CI/CD, termasuk tahap pengujian dan rilis.</a:t>
            </a:r>
          </a:p>
          <a:p>
            <a:pPr marL="458572" indent="-229286" lvl="1">
              <a:lnSpc>
                <a:spcPts val="2973"/>
              </a:lnSpc>
              <a:buFont typeface="Arial"/>
              <a:buChar char="•"/>
            </a:pPr>
            <a:r>
              <a:rPr lang="en-US" sz="2124">
                <a:solidFill>
                  <a:srgbClr val="000000"/>
                </a:solidFill>
                <a:latin typeface="Arimo"/>
              </a:rPr>
              <a:t>Tambahkan skrip pengujian ke file YAML untuk mengeksekusi unit test dan whitebox testing.</a:t>
            </a:r>
          </a:p>
          <a:p>
            <a:pPr marL="458572" indent="-229286" lvl="1">
              <a:lnSpc>
                <a:spcPts val="2973"/>
              </a:lnSpc>
              <a:spcBef>
                <a:spcPct val="0"/>
              </a:spcBef>
              <a:buFont typeface="Arial"/>
              <a:buChar char="•"/>
            </a:pPr>
            <a:r>
              <a:rPr lang="en-US" sz="2124">
                <a:solidFill>
                  <a:srgbClr val="000000"/>
                </a:solidFill>
                <a:latin typeface="Arimo"/>
              </a:rPr>
              <a:t>Konfigurasikan otomatisasi rilis untuk mengirimkan kode ke produksi setelah berhasil melewati semua tahap pengujian.</a:t>
            </a:r>
          </a:p>
          <a:p>
            <a:pPr>
              <a:lnSpc>
                <a:spcPts val="2973"/>
              </a:lnSpc>
              <a:spcBef>
                <a:spcPct val="0"/>
              </a:spcBef>
            </a:pPr>
          </a:p>
        </p:txBody>
      </p:sp>
      <p:sp>
        <p:nvSpPr>
          <p:cNvPr name="TextBox 10" id="10"/>
          <p:cNvSpPr txBox="true"/>
          <p:nvPr/>
        </p:nvSpPr>
        <p:spPr>
          <a:xfrm rot="0">
            <a:off x="9656950" y="4819975"/>
            <a:ext cx="8631050" cy="3870922"/>
          </a:xfrm>
          <a:prstGeom prst="rect">
            <a:avLst/>
          </a:prstGeom>
        </p:spPr>
        <p:txBody>
          <a:bodyPr anchor="t" rtlCol="false" tIns="0" lIns="0" bIns="0" rIns="0">
            <a:spAutoFit/>
          </a:bodyPr>
          <a:lstStyle/>
          <a:p>
            <a:pPr>
              <a:lnSpc>
                <a:spcPts val="3905"/>
              </a:lnSpc>
            </a:pPr>
            <a:r>
              <a:rPr lang="en-US" sz="2789">
                <a:solidFill>
                  <a:srgbClr val="000000"/>
                </a:solidFill>
                <a:latin typeface="Arimo"/>
              </a:rPr>
              <a:t>CI/CD untuk Project Python</a:t>
            </a:r>
          </a:p>
          <a:p>
            <a:pPr>
              <a:lnSpc>
                <a:spcPts val="3274"/>
              </a:lnSpc>
            </a:pPr>
            <a:r>
              <a:rPr lang="en-US" sz="2339">
                <a:solidFill>
                  <a:srgbClr val="000000"/>
                </a:solidFill>
                <a:latin typeface="Arimo"/>
              </a:rPr>
              <a:t>Continuous Integration (CI) dan Continuous Deployment (CD) adalah metodologi pengembangan perangkat lunak yang memungkinkan tim pengembang untuk mengirimkan kode ke produksi dengan lebih cepat dan lebih aman. Dalam konteks pengembangan Python, CI/CD dapat membantu tim pengembang untuk menguji dan merilis kode mereka dengan lebih efisien.</a:t>
            </a:r>
          </a:p>
          <a:p>
            <a:pPr>
              <a:lnSpc>
                <a:spcPts val="3905"/>
              </a:lnSpc>
              <a:spcBef>
                <a:spcPct val="0"/>
              </a:spcBef>
            </a:pPr>
          </a:p>
        </p:txBody>
      </p:sp>
      <p:grpSp>
        <p:nvGrpSpPr>
          <p:cNvPr name="Group 11" id="11"/>
          <p:cNvGrpSpPr/>
          <p:nvPr/>
        </p:nvGrpSpPr>
        <p:grpSpPr>
          <a:xfrm rot="0">
            <a:off x="4754279" y="1759766"/>
            <a:ext cx="984613" cy="1171331"/>
            <a:chOff x="0" y="0"/>
            <a:chExt cx="311167" cy="370175"/>
          </a:xfrm>
        </p:grpSpPr>
        <p:sp>
          <p:nvSpPr>
            <p:cNvPr name="Freeform 12" id="12"/>
            <p:cNvSpPr/>
            <p:nvPr/>
          </p:nvSpPr>
          <p:spPr>
            <a:xfrm flipH="false" flipV="false" rot="0">
              <a:off x="0" y="0"/>
              <a:ext cx="311167" cy="370175"/>
            </a:xfrm>
            <a:custGeom>
              <a:avLst/>
              <a:gdLst/>
              <a:ahLst/>
              <a:cxnLst/>
              <a:rect r="r" b="b" t="t" l="l"/>
              <a:pathLst>
                <a:path h="370175" w="311167">
                  <a:moveTo>
                    <a:pt x="155583" y="0"/>
                  </a:moveTo>
                  <a:lnTo>
                    <a:pt x="155583" y="0"/>
                  </a:lnTo>
                  <a:cubicBezTo>
                    <a:pt x="196847" y="0"/>
                    <a:pt x="236420" y="16392"/>
                    <a:pt x="265597" y="45569"/>
                  </a:cubicBezTo>
                  <a:cubicBezTo>
                    <a:pt x="294775" y="74747"/>
                    <a:pt x="311167" y="114320"/>
                    <a:pt x="311167" y="155583"/>
                  </a:cubicBezTo>
                  <a:lnTo>
                    <a:pt x="311167" y="214592"/>
                  </a:lnTo>
                  <a:cubicBezTo>
                    <a:pt x="311167" y="255855"/>
                    <a:pt x="294775" y="295428"/>
                    <a:pt x="265597" y="324606"/>
                  </a:cubicBezTo>
                  <a:cubicBezTo>
                    <a:pt x="236420" y="353783"/>
                    <a:pt x="196847" y="370175"/>
                    <a:pt x="155583" y="370175"/>
                  </a:cubicBezTo>
                  <a:lnTo>
                    <a:pt x="155583" y="370175"/>
                  </a:lnTo>
                  <a:cubicBezTo>
                    <a:pt x="114320" y="370175"/>
                    <a:pt x="74747" y="353783"/>
                    <a:pt x="45569" y="324606"/>
                  </a:cubicBezTo>
                  <a:cubicBezTo>
                    <a:pt x="16392" y="295428"/>
                    <a:pt x="0" y="255855"/>
                    <a:pt x="0" y="214592"/>
                  </a:cubicBezTo>
                  <a:lnTo>
                    <a:pt x="0" y="155583"/>
                  </a:lnTo>
                  <a:cubicBezTo>
                    <a:pt x="0" y="114320"/>
                    <a:pt x="16392" y="74747"/>
                    <a:pt x="45569" y="45569"/>
                  </a:cubicBezTo>
                  <a:cubicBezTo>
                    <a:pt x="74747" y="16392"/>
                    <a:pt x="114320" y="0"/>
                    <a:pt x="155583" y="0"/>
                  </a:cubicBezTo>
                  <a:close/>
                </a:path>
              </a:pathLst>
            </a:custGeom>
            <a:solidFill>
              <a:srgbClr val="FACE27"/>
            </a:solidFill>
          </p:spPr>
        </p:sp>
        <p:sp>
          <p:nvSpPr>
            <p:cNvPr name="TextBox 13" id="13"/>
            <p:cNvSpPr txBox="true"/>
            <p:nvPr/>
          </p:nvSpPr>
          <p:spPr>
            <a:xfrm>
              <a:off x="0" y="-38100"/>
              <a:ext cx="311167" cy="40827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4181893" y="1759766"/>
            <a:ext cx="984613" cy="1171331"/>
            <a:chOff x="0" y="0"/>
            <a:chExt cx="311167" cy="370175"/>
          </a:xfrm>
        </p:grpSpPr>
        <p:sp>
          <p:nvSpPr>
            <p:cNvPr name="Freeform 15" id="15"/>
            <p:cNvSpPr/>
            <p:nvPr/>
          </p:nvSpPr>
          <p:spPr>
            <a:xfrm flipH="false" flipV="false" rot="0">
              <a:off x="0" y="0"/>
              <a:ext cx="311167" cy="370175"/>
            </a:xfrm>
            <a:custGeom>
              <a:avLst/>
              <a:gdLst/>
              <a:ahLst/>
              <a:cxnLst/>
              <a:rect r="r" b="b" t="t" l="l"/>
              <a:pathLst>
                <a:path h="370175" w="311167">
                  <a:moveTo>
                    <a:pt x="155583" y="0"/>
                  </a:moveTo>
                  <a:lnTo>
                    <a:pt x="155583" y="0"/>
                  </a:lnTo>
                  <a:cubicBezTo>
                    <a:pt x="196847" y="0"/>
                    <a:pt x="236420" y="16392"/>
                    <a:pt x="265597" y="45569"/>
                  </a:cubicBezTo>
                  <a:cubicBezTo>
                    <a:pt x="294775" y="74747"/>
                    <a:pt x="311167" y="114320"/>
                    <a:pt x="311167" y="155583"/>
                  </a:cubicBezTo>
                  <a:lnTo>
                    <a:pt x="311167" y="214592"/>
                  </a:lnTo>
                  <a:cubicBezTo>
                    <a:pt x="311167" y="255855"/>
                    <a:pt x="294775" y="295428"/>
                    <a:pt x="265597" y="324606"/>
                  </a:cubicBezTo>
                  <a:cubicBezTo>
                    <a:pt x="236420" y="353783"/>
                    <a:pt x="196847" y="370175"/>
                    <a:pt x="155583" y="370175"/>
                  </a:cubicBezTo>
                  <a:lnTo>
                    <a:pt x="155583" y="370175"/>
                  </a:lnTo>
                  <a:cubicBezTo>
                    <a:pt x="114320" y="370175"/>
                    <a:pt x="74747" y="353783"/>
                    <a:pt x="45569" y="324606"/>
                  </a:cubicBezTo>
                  <a:cubicBezTo>
                    <a:pt x="16392" y="295428"/>
                    <a:pt x="0" y="255855"/>
                    <a:pt x="0" y="214592"/>
                  </a:cubicBezTo>
                  <a:lnTo>
                    <a:pt x="0" y="155583"/>
                  </a:lnTo>
                  <a:cubicBezTo>
                    <a:pt x="0" y="114320"/>
                    <a:pt x="16392" y="74747"/>
                    <a:pt x="45569" y="45569"/>
                  </a:cubicBezTo>
                  <a:cubicBezTo>
                    <a:pt x="74747" y="16392"/>
                    <a:pt x="114320" y="0"/>
                    <a:pt x="155583" y="0"/>
                  </a:cubicBezTo>
                  <a:close/>
                </a:path>
              </a:pathLst>
            </a:custGeom>
            <a:solidFill>
              <a:srgbClr val="FACE27"/>
            </a:solidFill>
          </p:spPr>
        </p:sp>
        <p:sp>
          <p:nvSpPr>
            <p:cNvPr name="TextBox 16" id="16"/>
            <p:cNvSpPr txBox="true"/>
            <p:nvPr/>
          </p:nvSpPr>
          <p:spPr>
            <a:xfrm>
              <a:off x="0" y="-38100"/>
              <a:ext cx="311167" cy="40827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246585" y="2000231"/>
            <a:ext cx="665018" cy="674876"/>
          </a:xfrm>
          <a:prstGeom prst="rect">
            <a:avLst/>
          </a:prstGeom>
        </p:spPr>
        <p:txBody>
          <a:bodyPr anchor="t" rtlCol="false" tIns="0" lIns="0" bIns="0" rIns="0">
            <a:spAutoFit/>
          </a:bodyPr>
          <a:lstStyle/>
          <a:p>
            <a:pPr>
              <a:lnSpc>
                <a:spcPts val="5327"/>
              </a:lnSpc>
              <a:spcBef>
                <a:spcPct val="0"/>
              </a:spcBef>
            </a:pPr>
            <a:r>
              <a:rPr lang="en-US" sz="3805">
                <a:solidFill>
                  <a:srgbClr val="000000"/>
                </a:solidFill>
                <a:latin typeface="Arimo Bold"/>
              </a:rPr>
              <a:t>1</a:t>
            </a:r>
          </a:p>
        </p:txBody>
      </p:sp>
      <p:sp>
        <p:nvSpPr>
          <p:cNvPr name="TextBox 18" id="18"/>
          <p:cNvSpPr txBox="true"/>
          <p:nvPr/>
        </p:nvSpPr>
        <p:spPr>
          <a:xfrm rot="0">
            <a:off x="14501488" y="2026783"/>
            <a:ext cx="665018" cy="674876"/>
          </a:xfrm>
          <a:prstGeom prst="rect">
            <a:avLst/>
          </a:prstGeom>
        </p:spPr>
        <p:txBody>
          <a:bodyPr anchor="t" rtlCol="false" tIns="0" lIns="0" bIns="0" rIns="0">
            <a:spAutoFit/>
          </a:bodyPr>
          <a:lstStyle/>
          <a:p>
            <a:pPr>
              <a:lnSpc>
                <a:spcPts val="5327"/>
              </a:lnSpc>
              <a:spcBef>
                <a:spcPct val="0"/>
              </a:spcBef>
            </a:pPr>
            <a:r>
              <a:rPr lang="en-US" sz="3805">
                <a:solidFill>
                  <a:srgbClr val="000000"/>
                </a:solidFill>
                <a:latin typeface="Arimo Bold"/>
              </a:rPr>
              <a:t>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DAFy7nkE724</dc:identifier>
  <dcterms:modified xsi:type="dcterms:W3CDTF">2011-08-01T06:04:30Z</dcterms:modified>
  <cp:revision>1</cp:revision>
  <dc:title>Yellow Black Modern Simple Thesis Defense Presentation</dc:title>
</cp:coreProperties>
</file>